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veh Faraji" initials="KF" lastIdx="1" clrIdx="0">
    <p:extLst>
      <p:ext uri="{19B8F6BF-5375-455C-9EA6-DF929625EA0E}">
        <p15:presenceInfo xmlns:p15="http://schemas.microsoft.com/office/powerpoint/2012/main" userId="f63b36e4e0f69ad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0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hdphoto2.wdp>
</file>

<file path=ppt/media/image1.png>
</file>

<file path=ppt/media/image2.png>
</file>

<file path=ppt/media/image3.sv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3781C-D593-4C76-A2B6-21C99B932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1378B-EE2C-4B24-B1C3-7D7AB4949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B4F46-E068-486D-A32F-7C31FEC2C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58627-9246-46CA-BF74-D2F592A72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9DDA-1EB2-4AB2-B5E0-82406C89A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6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10F3A-143E-49D3-80AB-5E942A2FC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2BDF4-B99D-4178-95E3-06E2F5C34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64CF3-080C-4048-B7AA-5A5563BE2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386D0-866E-4CAC-B32D-86C8491CC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91EEC-27C0-40E9-95C1-9976B60F5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18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2FB35A-D100-47DB-A841-906E214F0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826C4-3DFC-4AFB-9BDE-8EE66DA64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03FE8-0564-4F4D-BAC6-70F5E1B6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20B9-D458-4229-AB9B-FF9D97698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A99C7-9F30-4C64-B81D-5DF754352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0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6471-B28F-423C-AD12-130EAEE3F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BA58-ECB8-4327-986A-0068B9CDE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F0E89-EBDC-4843-B90A-A9F0AFF3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3ACE5-6AA6-4C47-B306-2DE909649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79824-A7F5-4508-8C12-793F09D9E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5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1C67E-7A31-42DF-A819-C276C1B6A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934A2-CBAB-4938-8908-9C495750C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987E9-DDC6-41C1-BEDD-57F52E59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7221E-B89B-4AD5-82F7-A3D1DD15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E0254-4A5E-4D00-A896-99A75E1F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CEEEF-36F8-412B-9ECC-2F5F4CEDD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4CC6A-1977-48FC-ACEA-E30EC7A83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F201A-28F5-49BD-9B19-5F14A1EE9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2331D-1F13-4EFC-B444-4FB6A6850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78EE4-4E87-44C7-BE54-9DB63C26D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F2619-80A3-4F97-B8D9-D9959B1B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79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F10B-BF94-45F4-A32C-35AFD84F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AC724-D9C5-4725-9799-BDC0B5F6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DE245-0706-4513-AA46-2497C8F7B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2B0081-CA65-47D0-9FE0-419B12086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2C9209-F54E-4ACE-80C6-B3AFC7EC5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4C287F-1105-4DCF-8FF0-054A3AA93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B4FD5-EC1C-4908-B2E0-EBB7CA69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FA6CF-0584-48A1-B861-494B317C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78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F8A84-0139-430E-A89A-71837939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F3CD1-5B08-490A-A4E1-EDF9396B8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E588F-6156-4334-A178-FD1F9266A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340E90-BEDD-4CAE-BCED-45D3BE9FC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0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CA448D-E947-4076-A925-C9CF242F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F869B-C280-4CE3-B8D9-0A786848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ACF1C-17AB-446D-B914-62DEA4AD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07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59055-7573-40AC-9F5B-25C0360D0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F5365-4607-4333-AC50-61D19693B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C7E01-1A95-4D5F-A6D2-65EE2E49EF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37166-29A2-4758-A4D5-D12D13B1D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BBB69-C6C7-4ECE-BC66-E7B02F358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7F61D-BAA6-4B36-963B-CB958C05C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83CFB-8932-4E47-A568-383EE15D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A28CB-AA66-45BA-879F-5AEA4729C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79713-AC80-4068-993B-08CD2AD46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BE35D-1E31-413E-B535-B54EEFCFD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72ADA-5004-424B-ABB8-06F584CD6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652D3-52ED-42A4-B42B-BBA9671DE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3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C8FACB-3041-4093-BE11-274E2B971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BCC78-4217-43F1-89E0-6AD1A3F93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A9016-D3F4-42EB-AFE1-889C0B74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71926-391B-4B4B-B1C9-F5F753A4B462}" type="datetimeFigureOut">
              <a:rPr lang="en-US" smtClean="0"/>
              <a:t>9/12/2021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3E83B-974B-4B1F-98D1-6C2D7CC89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08A5D-0197-4797-B406-F924418131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00004-D281-4B39-A883-41B87FA69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9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slide" Target="slide7.xml"/><Relationship Id="rId3" Type="http://schemas.openxmlformats.org/officeDocument/2006/relationships/image" Target="../media/image1.png"/><Relationship Id="rId7" Type="http://schemas.openxmlformats.org/officeDocument/2006/relationships/slide" Target="slide3.xml"/><Relationship Id="rId12" Type="http://schemas.openxmlformats.org/officeDocument/2006/relationships/slide" Target="slide6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11" Type="http://schemas.openxmlformats.org/officeDocument/2006/relationships/slide" Target="slide5.xml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avehfaraji21.wixsite.com/my-site" TargetMode="External"/><Relationship Id="rId2" Type="http://schemas.openxmlformats.org/officeDocument/2006/relationships/hyperlink" Target="mailto:kavehfaraji21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O5lxQOl6sy4mzB-UnhC8_TmYGo26_sUs/view?usp=sharing" TargetMode="External"/><Relationship Id="rId2" Type="http://schemas.openxmlformats.org/officeDocument/2006/relationships/hyperlink" Target="https://drive.google.com/file/d/16MNLfjgT2I4oD5qMWbBBWjOc-jfBdBJT/view?usp=sha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MqUIFeIZ62pnI3SjjX5VkPiOe35UDlWT/view?usp=sharin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lock Arc 24">
            <a:extLst>
              <a:ext uri="{FF2B5EF4-FFF2-40B4-BE49-F238E27FC236}">
                <a16:creationId xmlns:a16="http://schemas.microsoft.com/office/drawing/2014/main" id="{C1C962BF-B66C-49C5-9FA8-867ED22BD2E7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16113110"/>
              <a:gd name="adj2" fmla="val 19403477"/>
              <a:gd name="adj3" fmla="val 18151"/>
            </a:avLst>
          </a:prstGeom>
          <a:solidFill>
            <a:schemeClr val="bg1">
              <a:alpha val="56000"/>
            </a:schemeClr>
          </a:solidFill>
          <a:ln w="190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Block Arc 26">
            <a:extLst>
              <a:ext uri="{FF2B5EF4-FFF2-40B4-BE49-F238E27FC236}">
                <a16:creationId xmlns:a16="http://schemas.microsoft.com/office/drawing/2014/main" id="{B26B4CFC-0726-4ABF-A1D9-0E837FE03FDC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19582954"/>
              <a:gd name="adj2" fmla="val 1481972"/>
              <a:gd name="adj3" fmla="val 18134"/>
            </a:avLst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Block Arc 27">
            <a:extLst>
              <a:ext uri="{FF2B5EF4-FFF2-40B4-BE49-F238E27FC236}">
                <a16:creationId xmlns:a16="http://schemas.microsoft.com/office/drawing/2014/main" id="{7F3E42A8-2A06-4642-AFA1-0C1B5F555019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1639213"/>
              <a:gd name="adj2" fmla="val 5363454"/>
              <a:gd name="adj3" fmla="val 18529"/>
            </a:avLst>
          </a:prstGeom>
          <a:solidFill>
            <a:schemeClr val="bg1"/>
          </a:solidFill>
          <a:ln w="19050">
            <a:solidFill>
              <a:srgbClr val="CF09F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Block Arc 28">
            <a:extLst>
              <a:ext uri="{FF2B5EF4-FFF2-40B4-BE49-F238E27FC236}">
                <a16:creationId xmlns:a16="http://schemas.microsoft.com/office/drawing/2014/main" id="{CCF4FEF4-C3D5-4E62-BF09-E8A0F94CD3E2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12795169"/>
              <a:gd name="adj2" fmla="val 15938342"/>
              <a:gd name="adj3" fmla="val 17991"/>
            </a:avLst>
          </a:prstGeom>
          <a:solidFill>
            <a:schemeClr val="bg1">
              <a:alpha val="56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Block Arc 29">
            <a:extLst>
              <a:ext uri="{FF2B5EF4-FFF2-40B4-BE49-F238E27FC236}">
                <a16:creationId xmlns:a16="http://schemas.microsoft.com/office/drawing/2014/main" id="{CD3449C9-B4FA-4C05-92AD-D4BE5D411872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9035710"/>
              <a:gd name="adj2" fmla="val 12623372"/>
              <a:gd name="adj3" fmla="val 17928"/>
            </a:avLst>
          </a:prstGeom>
          <a:solidFill>
            <a:schemeClr val="bg1">
              <a:alpha val="56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Block Arc 30">
            <a:extLst>
              <a:ext uri="{FF2B5EF4-FFF2-40B4-BE49-F238E27FC236}">
                <a16:creationId xmlns:a16="http://schemas.microsoft.com/office/drawing/2014/main" id="{A716AAF2-598B-4A77-91AE-B28D565E726B}"/>
              </a:ext>
            </a:extLst>
          </p:cNvPr>
          <p:cNvSpPr/>
          <p:nvPr/>
        </p:nvSpPr>
        <p:spPr>
          <a:xfrm>
            <a:off x="3810000" y="938280"/>
            <a:ext cx="4572000" cy="4572000"/>
          </a:xfrm>
          <a:prstGeom prst="blockArc">
            <a:avLst>
              <a:gd name="adj1" fmla="val 5518215"/>
              <a:gd name="adj2" fmla="val 8888031"/>
              <a:gd name="adj3" fmla="val 17787"/>
            </a:avLst>
          </a:prstGeom>
          <a:solidFill>
            <a:schemeClr val="bg1">
              <a:alpha val="56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EBE4160-9AC8-4CBA-B489-3B8AA259BF57}"/>
              </a:ext>
            </a:extLst>
          </p:cNvPr>
          <p:cNvGrpSpPr/>
          <p:nvPr/>
        </p:nvGrpSpPr>
        <p:grpSpPr>
          <a:xfrm>
            <a:off x="6607487" y="1068975"/>
            <a:ext cx="526426" cy="783705"/>
            <a:chOff x="11184169" y="-11119"/>
            <a:chExt cx="4762501" cy="6537332"/>
          </a:xfrm>
        </p:grpSpPr>
        <p:sp>
          <p:nvSpPr>
            <p:cNvPr id="56" name="Rectangle 2524">
              <a:extLst>
                <a:ext uri="{FF2B5EF4-FFF2-40B4-BE49-F238E27FC236}">
                  <a16:creationId xmlns:a16="http://schemas.microsoft.com/office/drawing/2014/main" id="{C344C752-ACCD-4CFB-8718-21E2E238E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5144" y="4470398"/>
              <a:ext cx="1865313" cy="504825"/>
            </a:xfrm>
            <a:prstGeom prst="rect">
              <a:avLst/>
            </a:prstGeom>
            <a:solidFill>
              <a:srgbClr val="C4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7" name="Freeform 2525">
              <a:extLst>
                <a:ext uri="{FF2B5EF4-FFF2-40B4-BE49-F238E27FC236}">
                  <a16:creationId xmlns:a16="http://schemas.microsoft.com/office/drawing/2014/main" id="{799E042E-719E-4E2E-9652-0390AA848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3906" y="5162549"/>
              <a:ext cx="1346201" cy="1363664"/>
            </a:xfrm>
            <a:custGeom>
              <a:avLst/>
              <a:gdLst>
                <a:gd name="T0" fmla="*/ 0 w 373"/>
                <a:gd name="T1" fmla="*/ 175 h 379"/>
                <a:gd name="T2" fmla="*/ 37 w 373"/>
                <a:gd name="T3" fmla="*/ 366 h 379"/>
                <a:gd name="T4" fmla="*/ 186 w 373"/>
                <a:gd name="T5" fmla="*/ 379 h 379"/>
                <a:gd name="T6" fmla="*/ 335 w 373"/>
                <a:gd name="T7" fmla="*/ 366 h 379"/>
                <a:gd name="T8" fmla="*/ 373 w 373"/>
                <a:gd name="T9" fmla="*/ 174 h 379"/>
                <a:gd name="T10" fmla="*/ 187 w 373"/>
                <a:gd name="T11" fmla="*/ 0 h 379"/>
                <a:gd name="T12" fmla="*/ 0 w 373"/>
                <a:gd name="T13" fmla="*/ 17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379">
                  <a:moveTo>
                    <a:pt x="0" y="175"/>
                  </a:moveTo>
                  <a:cubicBezTo>
                    <a:pt x="37" y="366"/>
                    <a:pt x="37" y="366"/>
                    <a:pt x="37" y="366"/>
                  </a:cubicBezTo>
                  <a:cubicBezTo>
                    <a:pt x="86" y="374"/>
                    <a:pt x="135" y="379"/>
                    <a:pt x="186" y="379"/>
                  </a:cubicBezTo>
                  <a:cubicBezTo>
                    <a:pt x="237" y="379"/>
                    <a:pt x="287" y="374"/>
                    <a:pt x="335" y="366"/>
                  </a:cubicBezTo>
                  <a:cubicBezTo>
                    <a:pt x="373" y="174"/>
                    <a:pt x="373" y="174"/>
                    <a:pt x="373" y="174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0" y="175"/>
                  </a:lnTo>
                  <a:close/>
                </a:path>
              </a:pathLst>
            </a:custGeom>
            <a:solidFill>
              <a:schemeClr val="tx2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8" name="Rectangle 2526">
              <a:extLst>
                <a:ext uri="{FF2B5EF4-FFF2-40B4-BE49-F238E27FC236}">
                  <a16:creationId xmlns:a16="http://schemas.microsoft.com/office/drawing/2014/main" id="{CFD0A1A7-1207-474C-8B23-F08AD20930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20868" y="3682998"/>
              <a:ext cx="1689100" cy="1811340"/>
            </a:xfrm>
            <a:prstGeom prst="rect">
              <a:avLst/>
            </a:prstGeom>
            <a:solidFill>
              <a:srgbClr val="F7CA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9" name="Freeform 2527">
              <a:extLst>
                <a:ext uri="{FF2B5EF4-FFF2-40B4-BE49-F238E27FC236}">
                  <a16:creationId xmlns:a16="http://schemas.microsoft.com/office/drawing/2014/main" id="{2218B65A-22A5-4F07-ABBB-92C09AE59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0470" y="2509834"/>
              <a:ext cx="444500" cy="835027"/>
            </a:xfrm>
            <a:custGeom>
              <a:avLst/>
              <a:gdLst>
                <a:gd name="T0" fmla="*/ 110 w 123"/>
                <a:gd name="T1" fmla="*/ 106 h 232"/>
                <a:gd name="T2" fmla="*/ 85 w 123"/>
                <a:gd name="T3" fmla="*/ 227 h 232"/>
                <a:gd name="T4" fmla="*/ 14 w 123"/>
                <a:gd name="T5" fmla="*/ 126 h 232"/>
                <a:gd name="T6" fmla="*/ 38 w 123"/>
                <a:gd name="T7" fmla="*/ 5 h 232"/>
                <a:gd name="T8" fmla="*/ 110 w 123"/>
                <a:gd name="T9" fmla="*/ 10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232">
                  <a:moveTo>
                    <a:pt x="110" y="106"/>
                  </a:moveTo>
                  <a:cubicBezTo>
                    <a:pt x="123" y="167"/>
                    <a:pt x="112" y="221"/>
                    <a:pt x="85" y="227"/>
                  </a:cubicBezTo>
                  <a:cubicBezTo>
                    <a:pt x="59" y="232"/>
                    <a:pt x="27" y="188"/>
                    <a:pt x="14" y="126"/>
                  </a:cubicBezTo>
                  <a:cubicBezTo>
                    <a:pt x="0" y="65"/>
                    <a:pt x="11" y="11"/>
                    <a:pt x="38" y="5"/>
                  </a:cubicBezTo>
                  <a:cubicBezTo>
                    <a:pt x="65" y="0"/>
                    <a:pt x="97" y="45"/>
                    <a:pt x="110" y="106"/>
                  </a:cubicBezTo>
                  <a:close/>
                </a:path>
              </a:pathLst>
            </a:custGeom>
            <a:solidFill>
              <a:srgbClr val="F9D1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0" name="Freeform 2528">
              <a:extLst>
                <a:ext uri="{FF2B5EF4-FFF2-40B4-BE49-F238E27FC236}">
                  <a16:creationId xmlns:a16="http://schemas.microsoft.com/office/drawing/2014/main" id="{32772BC7-ECF6-4737-B552-7BDDDD9C9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29043" y="2509834"/>
              <a:ext cx="444500" cy="835027"/>
            </a:xfrm>
            <a:custGeom>
              <a:avLst/>
              <a:gdLst>
                <a:gd name="T0" fmla="*/ 13 w 123"/>
                <a:gd name="T1" fmla="*/ 106 h 232"/>
                <a:gd name="T2" fmla="*/ 38 w 123"/>
                <a:gd name="T3" fmla="*/ 227 h 232"/>
                <a:gd name="T4" fmla="*/ 109 w 123"/>
                <a:gd name="T5" fmla="*/ 126 h 232"/>
                <a:gd name="T6" fmla="*/ 85 w 123"/>
                <a:gd name="T7" fmla="*/ 5 h 232"/>
                <a:gd name="T8" fmla="*/ 13 w 123"/>
                <a:gd name="T9" fmla="*/ 10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232">
                  <a:moveTo>
                    <a:pt x="13" y="106"/>
                  </a:moveTo>
                  <a:cubicBezTo>
                    <a:pt x="0" y="167"/>
                    <a:pt x="11" y="221"/>
                    <a:pt x="38" y="227"/>
                  </a:cubicBezTo>
                  <a:cubicBezTo>
                    <a:pt x="64" y="232"/>
                    <a:pt x="96" y="188"/>
                    <a:pt x="109" y="126"/>
                  </a:cubicBezTo>
                  <a:cubicBezTo>
                    <a:pt x="123" y="65"/>
                    <a:pt x="112" y="11"/>
                    <a:pt x="85" y="5"/>
                  </a:cubicBezTo>
                  <a:cubicBezTo>
                    <a:pt x="58" y="0"/>
                    <a:pt x="26" y="45"/>
                    <a:pt x="13" y="106"/>
                  </a:cubicBezTo>
                  <a:close/>
                </a:path>
              </a:pathLst>
            </a:custGeom>
            <a:solidFill>
              <a:srgbClr val="F9D1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1" name="Freeform 2529">
              <a:extLst>
                <a:ext uri="{FF2B5EF4-FFF2-40B4-BE49-F238E27FC236}">
                  <a16:creationId xmlns:a16="http://schemas.microsoft.com/office/drawing/2014/main" id="{A60490B5-F485-44FE-AAA6-65F570254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5144" y="4470398"/>
              <a:ext cx="933450" cy="1325565"/>
            </a:xfrm>
            <a:custGeom>
              <a:avLst/>
              <a:gdLst>
                <a:gd name="T0" fmla="*/ 0 w 588"/>
                <a:gd name="T1" fmla="*/ 0 h 835"/>
                <a:gd name="T2" fmla="*/ 588 w 588"/>
                <a:gd name="T3" fmla="*/ 436 h 835"/>
                <a:gd name="T4" fmla="*/ 159 w 588"/>
                <a:gd name="T5" fmla="*/ 835 h 835"/>
                <a:gd name="T6" fmla="*/ 0 w 588"/>
                <a:gd name="T7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8" h="835">
                  <a:moveTo>
                    <a:pt x="0" y="0"/>
                  </a:moveTo>
                  <a:lnTo>
                    <a:pt x="588" y="436"/>
                  </a:lnTo>
                  <a:lnTo>
                    <a:pt x="159" y="8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2" name="Freeform 2530">
              <a:extLst>
                <a:ext uri="{FF2B5EF4-FFF2-40B4-BE49-F238E27FC236}">
                  <a16:creationId xmlns:a16="http://schemas.microsoft.com/office/drawing/2014/main" id="{BE8901F8-94E0-4BC6-9CF0-E0031D08F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8594" y="4470398"/>
              <a:ext cx="931863" cy="1325565"/>
            </a:xfrm>
            <a:custGeom>
              <a:avLst/>
              <a:gdLst>
                <a:gd name="T0" fmla="*/ 587 w 587"/>
                <a:gd name="T1" fmla="*/ 0 h 835"/>
                <a:gd name="T2" fmla="*/ 0 w 587"/>
                <a:gd name="T3" fmla="*/ 436 h 835"/>
                <a:gd name="T4" fmla="*/ 427 w 587"/>
                <a:gd name="T5" fmla="*/ 835 h 835"/>
                <a:gd name="T6" fmla="*/ 587 w 587"/>
                <a:gd name="T7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7" h="835">
                  <a:moveTo>
                    <a:pt x="587" y="0"/>
                  </a:moveTo>
                  <a:lnTo>
                    <a:pt x="0" y="436"/>
                  </a:lnTo>
                  <a:lnTo>
                    <a:pt x="427" y="835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3" name="Freeform 2531">
              <a:extLst>
                <a:ext uri="{FF2B5EF4-FFF2-40B4-BE49-F238E27FC236}">
                  <a16:creationId xmlns:a16="http://schemas.microsoft.com/office/drawing/2014/main" id="{FB1C097B-B75C-41FD-8260-48F186F4F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0868" y="3682998"/>
              <a:ext cx="1689100" cy="1127127"/>
            </a:xfrm>
            <a:custGeom>
              <a:avLst/>
              <a:gdLst>
                <a:gd name="T0" fmla="*/ 468 w 468"/>
                <a:gd name="T1" fmla="*/ 0 h 313"/>
                <a:gd name="T2" fmla="*/ 0 w 468"/>
                <a:gd name="T3" fmla="*/ 0 h 313"/>
                <a:gd name="T4" fmla="*/ 0 w 468"/>
                <a:gd name="T5" fmla="*/ 150 h 313"/>
                <a:gd name="T6" fmla="*/ 235 w 468"/>
                <a:gd name="T7" fmla="*/ 313 h 313"/>
                <a:gd name="T8" fmla="*/ 468 w 468"/>
                <a:gd name="T9" fmla="*/ 151 h 313"/>
                <a:gd name="T10" fmla="*/ 468 w 468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8" h="313">
                  <a:moveTo>
                    <a:pt x="46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107" y="293"/>
                    <a:pt x="235" y="313"/>
                    <a:pt x="235" y="313"/>
                  </a:cubicBezTo>
                  <a:cubicBezTo>
                    <a:pt x="235" y="313"/>
                    <a:pt x="362" y="293"/>
                    <a:pt x="468" y="151"/>
                  </a:cubicBezTo>
                  <a:lnTo>
                    <a:pt x="468" y="0"/>
                  </a:lnTo>
                  <a:close/>
                </a:path>
              </a:pathLst>
            </a:custGeom>
            <a:solidFill>
              <a:srgbClr val="EAB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4" name="Freeform 2532">
              <a:extLst>
                <a:ext uri="{FF2B5EF4-FFF2-40B4-BE49-F238E27FC236}">
                  <a16:creationId xmlns:a16="http://schemas.microsoft.com/office/drawing/2014/main" id="{1A600084-5D24-4BE9-9747-EA549D0D2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9031" y="842958"/>
              <a:ext cx="3160712" cy="3757616"/>
            </a:xfrm>
            <a:custGeom>
              <a:avLst/>
              <a:gdLst>
                <a:gd name="T0" fmla="*/ 438 w 876"/>
                <a:gd name="T1" fmla="*/ 0 h 1044"/>
                <a:gd name="T2" fmla="*/ 64 w 876"/>
                <a:gd name="T3" fmla="*/ 420 h 1044"/>
                <a:gd name="T4" fmla="*/ 438 w 876"/>
                <a:gd name="T5" fmla="*/ 1044 h 1044"/>
                <a:gd name="T6" fmla="*/ 811 w 876"/>
                <a:gd name="T7" fmla="*/ 420 h 1044"/>
                <a:gd name="T8" fmla="*/ 438 w 876"/>
                <a:gd name="T9" fmla="*/ 0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6" h="1044">
                  <a:moveTo>
                    <a:pt x="438" y="0"/>
                  </a:moveTo>
                  <a:cubicBezTo>
                    <a:pt x="0" y="0"/>
                    <a:pt x="64" y="420"/>
                    <a:pt x="64" y="420"/>
                  </a:cubicBezTo>
                  <a:cubicBezTo>
                    <a:pt x="91" y="991"/>
                    <a:pt x="438" y="1044"/>
                    <a:pt x="438" y="1044"/>
                  </a:cubicBezTo>
                  <a:cubicBezTo>
                    <a:pt x="438" y="1044"/>
                    <a:pt x="785" y="991"/>
                    <a:pt x="811" y="420"/>
                  </a:cubicBezTo>
                  <a:cubicBezTo>
                    <a:pt x="811" y="420"/>
                    <a:pt x="876" y="0"/>
                    <a:pt x="438" y="0"/>
                  </a:cubicBezTo>
                  <a:close/>
                </a:path>
              </a:pathLst>
            </a:custGeom>
            <a:solidFill>
              <a:srgbClr val="FFE1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65" name="Freeform 2533">
              <a:extLst>
                <a:ext uri="{FF2B5EF4-FFF2-40B4-BE49-F238E27FC236}">
                  <a16:creationId xmlns:a16="http://schemas.microsoft.com/office/drawing/2014/main" id="{47834C12-F1BA-4042-A661-33B66AC3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6981" y="1630358"/>
              <a:ext cx="473075" cy="1195388"/>
            </a:xfrm>
            <a:custGeom>
              <a:avLst/>
              <a:gdLst>
                <a:gd name="T0" fmla="*/ 0 w 131"/>
                <a:gd name="T1" fmla="*/ 57 h 332"/>
                <a:gd name="T2" fmla="*/ 4 w 131"/>
                <a:gd name="T3" fmla="*/ 332 h 332"/>
                <a:gd name="T4" fmla="*/ 64 w 131"/>
                <a:gd name="T5" fmla="*/ 324 h 332"/>
                <a:gd name="T6" fmla="*/ 84 w 131"/>
                <a:gd name="T7" fmla="*/ 0 h 332"/>
                <a:gd name="T8" fmla="*/ 0 w 131"/>
                <a:gd name="T9" fmla="*/ 57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332">
                  <a:moveTo>
                    <a:pt x="0" y="57"/>
                  </a:moveTo>
                  <a:cubicBezTo>
                    <a:pt x="21" y="93"/>
                    <a:pt x="44" y="173"/>
                    <a:pt x="4" y="332"/>
                  </a:cubicBezTo>
                  <a:cubicBezTo>
                    <a:pt x="64" y="324"/>
                    <a:pt x="64" y="324"/>
                    <a:pt x="64" y="324"/>
                  </a:cubicBezTo>
                  <a:cubicBezTo>
                    <a:pt x="64" y="324"/>
                    <a:pt x="131" y="120"/>
                    <a:pt x="84" y="0"/>
                  </a:cubicBezTo>
                  <a:cubicBezTo>
                    <a:pt x="65" y="16"/>
                    <a:pt x="37" y="37"/>
                    <a:pt x="0" y="5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66" name="Freeform 2534">
              <a:extLst>
                <a:ext uri="{FF2B5EF4-FFF2-40B4-BE49-F238E27FC236}">
                  <a16:creationId xmlns:a16="http://schemas.microsoft.com/office/drawing/2014/main" id="{73EDD2EE-0CF9-41C3-BCCE-2C7C0BFD3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4169" y="4824412"/>
              <a:ext cx="1550989" cy="1593852"/>
            </a:xfrm>
            <a:custGeom>
              <a:avLst/>
              <a:gdLst>
                <a:gd name="T0" fmla="*/ 0 w 430"/>
                <a:gd name="T1" fmla="*/ 173 h 443"/>
                <a:gd name="T2" fmla="*/ 430 w 430"/>
                <a:gd name="T3" fmla="*/ 443 h 443"/>
                <a:gd name="T4" fmla="*/ 262 w 430"/>
                <a:gd name="T5" fmla="*/ 0 h 443"/>
                <a:gd name="T6" fmla="*/ 23 w 430"/>
                <a:gd name="T7" fmla="*/ 94 h 443"/>
                <a:gd name="T8" fmla="*/ 0 w 430"/>
                <a:gd name="T9" fmla="*/ 17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43">
                  <a:moveTo>
                    <a:pt x="0" y="173"/>
                  </a:moveTo>
                  <a:cubicBezTo>
                    <a:pt x="108" y="301"/>
                    <a:pt x="258" y="397"/>
                    <a:pt x="430" y="44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3" y="94"/>
                    <a:pt x="23" y="94"/>
                    <a:pt x="23" y="94"/>
                  </a:cubicBezTo>
                  <a:lnTo>
                    <a:pt x="0" y="17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67" name="Freeform 2535">
              <a:extLst>
                <a:ext uri="{FF2B5EF4-FFF2-40B4-BE49-F238E27FC236}">
                  <a16:creationId xmlns:a16="http://schemas.microsoft.com/office/drawing/2014/main" id="{844393BD-2366-4B35-A340-969F4109E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4119" y="5432423"/>
              <a:ext cx="482600" cy="1093790"/>
            </a:xfrm>
            <a:custGeom>
              <a:avLst/>
              <a:gdLst>
                <a:gd name="T0" fmla="*/ 0 w 134"/>
                <a:gd name="T1" fmla="*/ 301 h 304"/>
                <a:gd name="T2" fmla="*/ 67 w 134"/>
                <a:gd name="T3" fmla="*/ 304 h 304"/>
                <a:gd name="T4" fmla="*/ 134 w 134"/>
                <a:gd name="T5" fmla="*/ 301 h 304"/>
                <a:gd name="T6" fmla="*/ 122 w 134"/>
                <a:gd name="T7" fmla="*/ 0 h 304"/>
                <a:gd name="T8" fmla="*/ 12 w 134"/>
                <a:gd name="T9" fmla="*/ 0 h 304"/>
                <a:gd name="T10" fmla="*/ 0 w 134"/>
                <a:gd name="T11" fmla="*/ 30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" h="304">
                  <a:moveTo>
                    <a:pt x="0" y="301"/>
                  </a:moveTo>
                  <a:cubicBezTo>
                    <a:pt x="22" y="303"/>
                    <a:pt x="44" y="304"/>
                    <a:pt x="67" y="304"/>
                  </a:cubicBezTo>
                  <a:cubicBezTo>
                    <a:pt x="90" y="304"/>
                    <a:pt x="112" y="303"/>
                    <a:pt x="134" y="30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0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8" name="Freeform 2536">
              <a:extLst>
                <a:ext uri="{FF2B5EF4-FFF2-40B4-BE49-F238E27FC236}">
                  <a16:creationId xmlns:a16="http://schemas.microsoft.com/office/drawing/2014/main" id="{92DDEAD0-78BC-4BEE-BED1-11E285287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5681" y="4824412"/>
              <a:ext cx="1550989" cy="1593852"/>
            </a:xfrm>
            <a:custGeom>
              <a:avLst/>
              <a:gdLst>
                <a:gd name="T0" fmla="*/ 0 w 430"/>
                <a:gd name="T1" fmla="*/ 443 h 443"/>
                <a:gd name="T2" fmla="*/ 430 w 430"/>
                <a:gd name="T3" fmla="*/ 173 h 443"/>
                <a:gd name="T4" fmla="*/ 406 w 430"/>
                <a:gd name="T5" fmla="*/ 94 h 443"/>
                <a:gd name="T6" fmla="*/ 168 w 430"/>
                <a:gd name="T7" fmla="*/ 0 h 443"/>
                <a:gd name="T8" fmla="*/ 0 w 430"/>
                <a:gd name="T9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43">
                  <a:moveTo>
                    <a:pt x="0" y="443"/>
                  </a:moveTo>
                  <a:cubicBezTo>
                    <a:pt x="172" y="397"/>
                    <a:pt x="322" y="301"/>
                    <a:pt x="430" y="173"/>
                  </a:cubicBezTo>
                  <a:cubicBezTo>
                    <a:pt x="406" y="94"/>
                    <a:pt x="406" y="94"/>
                    <a:pt x="406" y="94"/>
                  </a:cubicBezTo>
                  <a:cubicBezTo>
                    <a:pt x="168" y="0"/>
                    <a:pt x="168" y="0"/>
                    <a:pt x="168" y="0"/>
                  </a:cubicBezTo>
                  <a:lnTo>
                    <a:pt x="0" y="44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69" name="Freeform 2537">
              <a:extLst>
                <a:ext uri="{FF2B5EF4-FFF2-40B4-BE49-F238E27FC236}">
                  <a16:creationId xmlns:a16="http://schemas.microsoft.com/office/drawing/2014/main" id="{DA17616A-39D3-4030-9AF8-ED868F83F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0319" y="4470398"/>
              <a:ext cx="896938" cy="2009778"/>
            </a:xfrm>
            <a:custGeom>
              <a:avLst/>
              <a:gdLst>
                <a:gd name="T0" fmla="*/ 140 w 249"/>
                <a:gd name="T1" fmla="*/ 0 h 558"/>
                <a:gd name="T2" fmla="*/ 0 w 249"/>
                <a:gd name="T3" fmla="*/ 98 h 558"/>
                <a:gd name="T4" fmla="*/ 0 w 249"/>
                <a:gd name="T5" fmla="*/ 368 h 558"/>
                <a:gd name="T6" fmla="*/ 96 w 249"/>
                <a:gd name="T7" fmla="*/ 357 h 558"/>
                <a:gd name="T8" fmla="*/ 12 w 249"/>
                <a:gd name="T9" fmla="*/ 453 h 558"/>
                <a:gd name="T10" fmla="*/ 38 w 249"/>
                <a:gd name="T11" fmla="*/ 495 h 558"/>
                <a:gd name="T12" fmla="*/ 249 w 249"/>
                <a:gd name="T13" fmla="*/ 558 h 558"/>
                <a:gd name="T14" fmla="*/ 140 w 249"/>
                <a:gd name="T15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558">
                  <a:moveTo>
                    <a:pt x="140" y="0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96" y="357"/>
                    <a:pt x="96" y="357"/>
                    <a:pt x="96" y="357"/>
                  </a:cubicBezTo>
                  <a:cubicBezTo>
                    <a:pt x="12" y="453"/>
                    <a:pt x="12" y="453"/>
                    <a:pt x="12" y="453"/>
                  </a:cubicBezTo>
                  <a:cubicBezTo>
                    <a:pt x="38" y="495"/>
                    <a:pt x="38" y="495"/>
                    <a:pt x="38" y="495"/>
                  </a:cubicBezTo>
                  <a:cubicBezTo>
                    <a:pt x="104" y="524"/>
                    <a:pt x="175" y="546"/>
                    <a:pt x="249" y="558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70" name="Freeform 2538">
              <a:extLst>
                <a:ext uri="{FF2B5EF4-FFF2-40B4-BE49-F238E27FC236}">
                  <a16:creationId xmlns:a16="http://schemas.microsoft.com/office/drawing/2014/main" id="{6E084FC5-F16C-482D-9FC6-B37343650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03581" y="4470398"/>
              <a:ext cx="901701" cy="2009778"/>
            </a:xfrm>
            <a:custGeom>
              <a:avLst/>
              <a:gdLst>
                <a:gd name="T0" fmla="*/ 0 w 250"/>
                <a:gd name="T1" fmla="*/ 558 h 558"/>
                <a:gd name="T2" fmla="*/ 212 w 250"/>
                <a:gd name="T3" fmla="*/ 495 h 558"/>
                <a:gd name="T4" fmla="*/ 238 w 250"/>
                <a:gd name="T5" fmla="*/ 453 h 558"/>
                <a:gd name="T6" fmla="*/ 153 w 250"/>
                <a:gd name="T7" fmla="*/ 357 h 558"/>
                <a:gd name="T8" fmla="*/ 250 w 250"/>
                <a:gd name="T9" fmla="*/ 368 h 558"/>
                <a:gd name="T10" fmla="*/ 250 w 250"/>
                <a:gd name="T11" fmla="*/ 98 h 558"/>
                <a:gd name="T12" fmla="*/ 109 w 250"/>
                <a:gd name="T13" fmla="*/ 0 h 558"/>
                <a:gd name="T14" fmla="*/ 0 w 250"/>
                <a:gd name="T15" fmla="*/ 558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558">
                  <a:moveTo>
                    <a:pt x="0" y="558"/>
                  </a:moveTo>
                  <a:cubicBezTo>
                    <a:pt x="74" y="546"/>
                    <a:pt x="146" y="524"/>
                    <a:pt x="212" y="495"/>
                  </a:cubicBezTo>
                  <a:cubicBezTo>
                    <a:pt x="238" y="453"/>
                    <a:pt x="238" y="453"/>
                    <a:pt x="238" y="453"/>
                  </a:cubicBezTo>
                  <a:cubicBezTo>
                    <a:pt x="153" y="357"/>
                    <a:pt x="153" y="357"/>
                    <a:pt x="153" y="357"/>
                  </a:cubicBezTo>
                  <a:cubicBezTo>
                    <a:pt x="250" y="368"/>
                    <a:pt x="250" y="368"/>
                    <a:pt x="250" y="368"/>
                  </a:cubicBezTo>
                  <a:cubicBezTo>
                    <a:pt x="250" y="98"/>
                    <a:pt x="250" y="98"/>
                    <a:pt x="250" y="98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0" y="5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71" name="Freeform 2539">
              <a:extLst>
                <a:ext uri="{FF2B5EF4-FFF2-40B4-BE49-F238E27FC236}">
                  <a16:creationId xmlns:a16="http://schemas.microsoft.com/office/drawing/2014/main" id="{856F4790-0E67-4F25-AA58-AF3D7C857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39969" y="5162549"/>
              <a:ext cx="854076" cy="820737"/>
            </a:xfrm>
            <a:custGeom>
              <a:avLst/>
              <a:gdLst>
                <a:gd name="T0" fmla="*/ 0 w 538"/>
                <a:gd name="T1" fmla="*/ 252 h 517"/>
                <a:gd name="T2" fmla="*/ 268 w 538"/>
                <a:gd name="T3" fmla="*/ 517 h 517"/>
                <a:gd name="T4" fmla="*/ 538 w 538"/>
                <a:gd name="T5" fmla="*/ 252 h 517"/>
                <a:gd name="T6" fmla="*/ 270 w 538"/>
                <a:gd name="T7" fmla="*/ 0 h 517"/>
                <a:gd name="T8" fmla="*/ 0 w 538"/>
                <a:gd name="T9" fmla="*/ 252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517">
                  <a:moveTo>
                    <a:pt x="0" y="252"/>
                  </a:moveTo>
                  <a:lnTo>
                    <a:pt x="268" y="517"/>
                  </a:lnTo>
                  <a:lnTo>
                    <a:pt x="538" y="252"/>
                  </a:lnTo>
                  <a:lnTo>
                    <a:pt x="270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72" name="Freeform 2540">
              <a:extLst>
                <a:ext uri="{FF2B5EF4-FFF2-40B4-BE49-F238E27FC236}">
                  <a16:creationId xmlns:a16="http://schemas.microsoft.com/office/drawing/2014/main" id="{DD6E736B-F6EA-4AA4-9B22-A0172C1891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1093" y="-11119"/>
              <a:ext cx="3070226" cy="2836865"/>
            </a:xfrm>
            <a:custGeom>
              <a:avLst/>
              <a:gdLst>
                <a:gd name="T0" fmla="*/ 129 w 851"/>
                <a:gd name="T1" fmla="*/ 342 h 788"/>
                <a:gd name="T2" fmla="*/ 126 w 851"/>
                <a:gd name="T3" fmla="*/ 342 h 788"/>
                <a:gd name="T4" fmla="*/ 87 w 851"/>
                <a:gd name="T5" fmla="*/ 247 h 788"/>
                <a:gd name="T6" fmla="*/ 93 w 851"/>
                <a:gd name="T7" fmla="*/ 387 h 788"/>
                <a:gd name="T8" fmla="*/ 42 w 851"/>
                <a:gd name="T9" fmla="*/ 328 h 788"/>
                <a:gd name="T10" fmla="*/ 70 w 851"/>
                <a:gd name="T11" fmla="*/ 431 h 788"/>
                <a:gd name="T12" fmla="*/ 78 w 851"/>
                <a:gd name="T13" fmla="*/ 780 h 788"/>
                <a:gd name="T14" fmla="*/ 137 w 851"/>
                <a:gd name="T15" fmla="*/ 788 h 788"/>
                <a:gd name="T16" fmla="*/ 167 w 851"/>
                <a:gd name="T17" fmla="*/ 485 h 788"/>
                <a:gd name="T18" fmla="*/ 851 w 851"/>
                <a:gd name="T19" fmla="*/ 427 h 788"/>
                <a:gd name="T20" fmla="*/ 129 w 851"/>
                <a:gd name="T21" fmla="*/ 342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1" h="788">
                  <a:moveTo>
                    <a:pt x="129" y="342"/>
                  </a:moveTo>
                  <a:cubicBezTo>
                    <a:pt x="126" y="342"/>
                    <a:pt x="126" y="342"/>
                    <a:pt x="126" y="342"/>
                  </a:cubicBezTo>
                  <a:cubicBezTo>
                    <a:pt x="94" y="324"/>
                    <a:pt x="87" y="247"/>
                    <a:pt x="87" y="247"/>
                  </a:cubicBezTo>
                  <a:cubicBezTo>
                    <a:pt x="36" y="329"/>
                    <a:pt x="93" y="387"/>
                    <a:pt x="93" y="387"/>
                  </a:cubicBezTo>
                  <a:cubicBezTo>
                    <a:pt x="70" y="384"/>
                    <a:pt x="42" y="328"/>
                    <a:pt x="42" y="328"/>
                  </a:cubicBezTo>
                  <a:cubicBezTo>
                    <a:pt x="27" y="389"/>
                    <a:pt x="70" y="431"/>
                    <a:pt x="70" y="431"/>
                  </a:cubicBezTo>
                  <a:cubicBezTo>
                    <a:pt x="0" y="545"/>
                    <a:pt x="78" y="780"/>
                    <a:pt x="78" y="780"/>
                  </a:cubicBezTo>
                  <a:cubicBezTo>
                    <a:pt x="137" y="788"/>
                    <a:pt x="137" y="788"/>
                    <a:pt x="137" y="788"/>
                  </a:cubicBezTo>
                  <a:cubicBezTo>
                    <a:pt x="75" y="538"/>
                    <a:pt x="167" y="485"/>
                    <a:pt x="167" y="485"/>
                  </a:cubicBezTo>
                  <a:cubicBezTo>
                    <a:pt x="605" y="711"/>
                    <a:pt x="851" y="427"/>
                    <a:pt x="851" y="427"/>
                  </a:cubicBezTo>
                  <a:cubicBezTo>
                    <a:pt x="526" y="0"/>
                    <a:pt x="175" y="300"/>
                    <a:pt x="129" y="34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2541">
              <a:extLst>
                <a:ext uri="{FF2B5EF4-FFF2-40B4-BE49-F238E27FC236}">
                  <a16:creationId xmlns:a16="http://schemas.microsoft.com/office/drawing/2014/main" id="{DEBAFFA8-266E-4FF8-B6F9-A943571380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176356" y="2336796"/>
              <a:ext cx="2781299" cy="923926"/>
            </a:xfrm>
            <a:custGeom>
              <a:avLst/>
              <a:gdLst>
                <a:gd name="T0" fmla="*/ 725 w 771"/>
                <a:gd name="T1" fmla="*/ 26 h 257"/>
                <a:gd name="T2" fmla="*/ 497 w 771"/>
                <a:gd name="T3" fmla="*/ 17 h 257"/>
                <a:gd name="T4" fmla="*/ 386 w 771"/>
                <a:gd name="T5" fmla="*/ 35 h 257"/>
                <a:gd name="T6" fmla="*/ 274 w 771"/>
                <a:gd name="T7" fmla="*/ 17 h 257"/>
                <a:gd name="T8" fmla="*/ 49 w 771"/>
                <a:gd name="T9" fmla="*/ 26 h 257"/>
                <a:gd name="T10" fmla="*/ 49 w 771"/>
                <a:gd name="T11" fmla="*/ 26 h 257"/>
                <a:gd name="T12" fmla="*/ 0 w 771"/>
                <a:gd name="T13" fmla="*/ 32 h 257"/>
                <a:gd name="T14" fmla="*/ 6 w 771"/>
                <a:gd name="T15" fmla="*/ 64 h 257"/>
                <a:gd name="T16" fmla="*/ 46 w 771"/>
                <a:gd name="T17" fmla="*/ 73 h 257"/>
                <a:gd name="T18" fmla="*/ 67 w 771"/>
                <a:gd name="T19" fmla="*/ 91 h 257"/>
                <a:gd name="T20" fmla="*/ 97 w 771"/>
                <a:gd name="T21" fmla="*/ 208 h 257"/>
                <a:gd name="T22" fmla="*/ 283 w 771"/>
                <a:gd name="T23" fmla="*/ 225 h 257"/>
                <a:gd name="T24" fmla="*/ 358 w 771"/>
                <a:gd name="T25" fmla="*/ 112 h 257"/>
                <a:gd name="T26" fmla="*/ 386 w 771"/>
                <a:gd name="T27" fmla="*/ 84 h 257"/>
                <a:gd name="T28" fmla="*/ 413 w 771"/>
                <a:gd name="T29" fmla="*/ 112 h 257"/>
                <a:gd name="T30" fmla="*/ 489 w 771"/>
                <a:gd name="T31" fmla="*/ 225 h 257"/>
                <a:gd name="T32" fmla="*/ 675 w 771"/>
                <a:gd name="T33" fmla="*/ 208 h 257"/>
                <a:gd name="T34" fmla="*/ 704 w 771"/>
                <a:gd name="T35" fmla="*/ 91 h 257"/>
                <a:gd name="T36" fmla="*/ 725 w 771"/>
                <a:gd name="T37" fmla="*/ 73 h 257"/>
                <a:gd name="T38" fmla="*/ 763 w 771"/>
                <a:gd name="T39" fmla="*/ 68 h 257"/>
                <a:gd name="T40" fmla="*/ 771 w 771"/>
                <a:gd name="T41" fmla="*/ 30 h 257"/>
                <a:gd name="T42" fmla="*/ 725 w 771"/>
                <a:gd name="T43" fmla="*/ 26 h 257"/>
                <a:gd name="T44" fmla="*/ 301 w 771"/>
                <a:gd name="T45" fmla="*/ 185 h 257"/>
                <a:gd name="T46" fmla="*/ 216 w 771"/>
                <a:gd name="T47" fmla="*/ 228 h 257"/>
                <a:gd name="T48" fmla="*/ 112 w 771"/>
                <a:gd name="T49" fmla="*/ 190 h 257"/>
                <a:gd name="T50" fmla="*/ 106 w 771"/>
                <a:gd name="T51" fmla="*/ 58 h 257"/>
                <a:gd name="T52" fmla="*/ 216 w 771"/>
                <a:gd name="T53" fmla="*/ 30 h 257"/>
                <a:gd name="T54" fmla="*/ 330 w 771"/>
                <a:gd name="T55" fmla="*/ 77 h 257"/>
                <a:gd name="T56" fmla="*/ 301 w 771"/>
                <a:gd name="T57" fmla="*/ 185 h 257"/>
                <a:gd name="T58" fmla="*/ 660 w 771"/>
                <a:gd name="T59" fmla="*/ 190 h 257"/>
                <a:gd name="T60" fmla="*/ 556 w 771"/>
                <a:gd name="T61" fmla="*/ 228 h 257"/>
                <a:gd name="T62" fmla="*/ 471 w 771"/>
                <a:gd name="T63" fmla="*/ 185 h 257"/>
                <a:gd name="T64" fmla="*/ 441 w 771"/>
                <a:gd name="T65" fmla="*/ 77 h 257"/>
                <a:gd name="T66" fmla="*/ 556 w 771"/>
                <a:gd name="T67" fmla="*/ 30 h 257"/>
                <a:gd name="T68" fmla="*/ 666 w 771"/>
                <a:gd name="T69" fmla="*/ 58 h 257"/>
                <a:gd name="T70" fmla="*/ 660 w 771"/>
                <a:gd name="T71" fmla="*/ 19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71" h="257">
                  <a:moveTo>
                    <a:pt x="725" y="26"/>
                  </a:moveTo>
                  <a:cubicBezTo>
                    <a:pt x="563" y="0"/>
                    <a:pt x="497" y="17"/>
                    <a:pt x="497" y="17"/>
                  </a:cubicBezTo>
                  <a:cubicBezTo>
                    <a:pt x="416" y="40"/>
                    <a:pt x="386" y="35"/>
                    <a:pt x="386" y="35"/>
                  </a:cubicBezTo>
                  <a:cubicBezTo>
                    <a:pt x="386" y="35"/>
                    <a:pt x="356" y="40"/>
                    <a:pt x="274" y="17"/>
                  </a:cubicBezTo>
                  <a:cubicBezTo>
                    <a:pt x="274" y="17"/>
                    <a:pt x="209" y="0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65" y="77"/>
                    <a:pt x="67" y="91"/>
                  </a:cubicBezTo>
                  <a:cubicBezTo>
                    <a:pt x="66" y="128"/>
                    <a:pt x="72" y="178"/>
                    <a:pt x="97" y="208"/>
                  </a:cubicBezTo>
                  <a:cubicBezTo>
                    <a:pt x="138" y="257"/>
                    <a:pt x="232" y="252"/>
                    <a:pt x="283" y="225"/>
                  </a:cubicBezTo>
                  <a:cubicBezTo>
                    <a:pt x="283" y="225"/>
                    <a:pt x="338" y="197"/>
                    <a:pt x="358" y="112"/>
                  </a:cubicBezTo>
                  <a:cubicBezTo>
                    <a:pt x="358" y="112"/>
                    <a:pt x="363" y="84"/>
                    <a:pt x="386" y="84"/>
                  </a:cubicBezTo>
                  <a:cubicBezTo>
                    <a:pt x="408" y="84"/>
                    <a:pt x="413" y="112"/>
                    <a:pt x="413" y="112"/>
                  </a:cubicBezTo>
                  <a:cubicBezTo>
                    <a:pt x="434" y="197"/>
                    <a:pt x="489" y="225"/>
                    <a:pt x="489" y="225"/>
                  </a:cubicBezTo>
                  <a:cubicBezTo>
                    <a:pt x="539" y="252"/>
                    <a:pt x="634" y="257"/>
                    <a:pt x="675" y="208"/>
                  </a:cubicBezTo>
                  <a:cubicBezTo>
                    <a:pt x="699" y="178"/>
                    <a:pt x="705" y="128"/>
                    <a:pt x="704" y="91"/>
                  </a:cubicBezTo>
                  <a:cubicBezTo>
                    <a:pt x="706" y="77"/>
                    <a:pt x="725" y="73"/>
                    <a:pt x="725" y="73"/>
                  </a:cubicBezTo>
                  <a:cubicBezTo>
                    <a:pt x="763" y="68"/>
                    <a:pt x="763" y="68"/>
                    <a:pt x="763" y="68"/>
                  </a:cubicBezTo>
                  <a:cubicBezTo>
                    <a:pt x="771" y="30"/>
                    <a:pt x="771" y="30"/>
                    <a:pt x="771" y="30"/>
                  </a:cubicBezTo>
                  <a:lnTo>
                    <a:pt x="725" y="26"/>
                  </a:lnTo>
                  <a:close/>
                  <a:moveTo>
                    <a:pt x="301" y="185"/>
                  </a:moveTo>
                  <a:cubicBezTo>
                    <a:pt x="301" y="185"/>
                    <a:pt x="278" y="220"/>
                    <a:pt x="216" y="228"/>
                  </a:cubicBezTo>
                  <a:cubicBezTo>
                    <a:pt x="216" y="228"/>
                    <a:pt x="141" y="241"/>
                    <a:pt x="112" y="190"/>
                  </a:cubicBezTo>
                  <a:cubicBezTo>
                    <a:pt x="112" y="190"/>
                    <a:pt x="79" y="130"/>
                    <a:pt x="106" y="58"/>
                  </a:cubicBezTo>
                  <a:cubicBezTo>
                    <a:pt x="106" y="58"/>
                    <a:pt x="111" y="31"/>
                    <a:pt x="216" y="30"/>
                  </a:cubicBezTo>
                  <a:cubicBezTo>
                    <a:pt x="216" y="30"/>
                    <a:pt x="322" y="31"/>
                    <a:pt x="330" y="77"/>
                  </a:cubicBezTo>
                  <a:cubicBezTo>
                    <a:pt x="330" y="77"/>
                    <a:pt x="340" y="128"/>
                    <a:pt x="301" y="185"/>
                  </a:cubicBezTo>
                  <a:close/>
                  <a:moveTo>
                    <a:pt x="660" y="190"/>
                  </a:moveTo>
                  <a:cubicBezTo>
                    <a:pt x="631" y="241"/>
                    <a:pt x="556" y="228"/>
                    <a:pt x="556" y="228"/>
                  </a:cubicBezTo>
                  <a:cubicBezTo>
                    <a:pt x="493" y="220"/>
                    <a:pt x="471" y="185"/>
                    <a:pt x="471" y="185"/>
                  </a:cubicBezTo>
                  <a:cubicBezTo>
                    <a:pt x="431" y="128"/>
                    <a:pt x="441" y="77"/>
                    <a:pt x="441" y="77"/>
                  </a:cubicBezTo>
                  <a:cubicBezTo>
                    <a:pt x="450" y="31"/>
                    <a:pt x="556" y="30"/>
                    <a:pt x="556" y="30"/>
                  </a:cubicBezTo>
                  <a:cubicBezTo>
                    <a:pt x="660" y="31"/>
                    <a:pt x="666" y="58"/>
                    <a:pt x="666" y="58"/>
                  </a:cubicBezTo>
                  <a:cubicBezTo>
                    <a:pt x="692" y="130"/>
                    <a:pt x="660" y="190"/>
                    <a:pt x="660" y="19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74" name="Freeform 2542">
              <a:extLst>
                <a:ext uri="{FF2B5EF4-FFF2-40B4-BE49-F238E27FC236}">
                  <a16:creationId xmlns:a16="http://schemas.microsoft.com/office/drawing/2014/main" id="{26A2E1D9-7A89-42D6-AA4A-F1A8CC35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2205" y="3794122"/>
              <a:ext cx="606427" cy="136526"/>
            </a:xfrm>
            <a:custGeom>
              <a:avLst/>
              <a:gdLst>
                <a:gd name="T0" fmla="*/ 150 w 168"/>
                <a:gd name="T1" fmla="*/ 38 h 38"/>
                <a:gd name="T2" fmla="*/ 18 w 168"/>
                <a:gd name="T3" fmla="*/ 38 h 38"/>
                <a:gd name="T4" fmla="*/ 0 w 168"/>
                <a:gd name="T5" fmla="*/ 19 h 38"/>
                <a:gd name="T6" fmla="*/ 18 w 168"/>
                <a:gd name="T7" fmla="*/ 0 h 38"/>
                <a:gd name="T8" fmla="*/ 150 w 168"/>
                <a:gd name="T9" fmla="*/ 0 h 38"/>
                <a:gd name="T10" fmla="*/ 168 w 168"/>
                <a:gd name="T11" fmla="*/ 19 h 38"/>
                <a:gd name="T12" fmla="*/ 150 w 168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38">
                  <a:moveTo>
                    <a:pt x="150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8" y="38"/>
                    <a:pt x="0" y="2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60" y="0"/>
                    <a:pt x="168" y="9"/>
                    <a:pt x="168" y="19"/>
                  </a:cubicBezTo>
                  <a:cubicBezTo>
                    <a:pt x="168" y="29"/>
                    <a:pt x="160" y="38"/>
                    <a:pt x="150" y="38"/>
                  </a:cubicBezTo>
                  <a:close/>
                </a:path>
              </a:pathLst>
            </a:custGeom>
            <a:solidFill>
              <a:srgbClr val="EF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75" name="Freeform 2543">
              <a:extLst>
                <a:ext uri="{FF2B5EF4-FFF2-40B4-BE49-F238E27FC236}">
                  <a16:creationId xmlns:a16="http://schemas.microsoft.com/office/drawing/2014/main" id="{41F54208-40D2-404F-9C4C-41A55481B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5628" y="4017960"/>
              <a:ext cx="1687513" cy="792162"/>
            </a:xfrm>
            <a:custGeom>
              <a:avLst/>
              <a:gdLst>
                <a:gd name="T0" fmla="*/ 234 w 468"/>
                <a:gd name="T1" fmla="*/ 163 h 220"/>
                <a:gd name="T2" fmla="*/ 0 w 468"/>
                <a:gd name="T3" fmla="*/ 0 h 220"/>
                <a:gd name="T4" fmla="*/ 0 w 468"/>
                <a:gd name="T5" fmla="*/ 57 h 220"/>
                <a:gd name="T6" fmla="*/ 234 w 468"/>
                <a:gd name="T7" fmla="*/ 220 h 220"/>
                <a:gd name="T8" fmla="*/ 468 w 468"/>
                <a:gd name="T9" fmla="*/ 58 h 220"/>
                <a:gd name="T10" fmla="*/ 468 w 468"/>
                <a:gd name="T11" fmla="*/ 1 h 220"/>
                <a:gd name="T12" fmla="*/ 234 w 468"/>
                <a:gd name="T13" fmla="*/ 16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8" h="220">
                  <a:moveTo>
                    <a:pt x="234" y="163"/>
                  </a:moveTo>
                  <a:cubicBezTo>
                    <a:pt x="234" y="163"/>
                    <a:pt x="106" y="143"/>
                    <a:pt x="0" y="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06" y="200"/>
                    <a:pt x="234" y="220"/>
                    <a:pt x="234" y="220"/>
                  </a:cubicBezTo>
                  <a:cubicBezTo>
                    <a:pt x="234" y="220"/>
                    <a:pt x="361" y="200"/>
                    <a:pt x="468" y="58"/>
                  </a:cubicBezTo>
                  <a:cubicBezTo>
                    <a:pt x="468" y="1"/>
                    <a:pt x="468" y="1"/>
                    <a:pt x="468" y="1"/>
                  </a:cubicBezTo>
                  <a:cubicBezTo>
                    <a:pt x="361" y="143"/>
                    <a:pt x="234" y="163"/>
                    <a:pt x="234" y="163"/>
                  </a:cubicBezTo>
                  <a:close/>
                </a:path>
              </a:pathLst>
            </a:custGeom>
            <a:solidFill>
              <a:srgbClr val="EAB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</p:grpSp>
      <p:pic>
        <p:nvPicPr>
          <p:cNvPr id="76" name="Picture 75">
            <a:hlinkClick r:id="rId2" action="ppaction://hlinksldjump"/>
            <a:extLst>
              <a:ext uri="{FF2B5EF4-FFF2-40B4-BE49-F238E27FC236}">
                <a16:creationId xmlns:a16="http://schemas.microsoft.com/office/drawing/2014/main" id="{52A4CB48-6BF5-488E-B53B-1299FCFE52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4548" y1="16568" x2="64548" y2="16568"/>
                        <a14:foregroundMark x1="75585" y1="35503" x2="75585" y2="35503"/>
                        <a14:foregroundMark x1="73244" y1="69822" x2="73244" y2="69822"/>
                        <a14:foregroundMark x1="65552" y1="82840" x2="65552" y2="82840"/>
                        <a14:foregroundMark x1="49833" y1="68047" x2="49833" y2="68047"/>
                        <a14:foregroundMark x1="49833" y1="52071" x2="49833" y2="520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801" y="1350447"/>
            <a:ext cx="979163" cy="553440"/>
          </a:xfrm>
          <a:prstGeom prst="rect">
            <a:avLst/>
          </a:prstGeom>
        </p:spPr>
      </p:pic>
      <p:pic>
        <p:nvPicPr>
          <p:cNvPr id="83" name="Graphic 82" descr="Lightbulb and gear with solid fill">
            <a:extLst>
              <a:ext uri="{FF2B5EF4-FFF2-40B4-BE49-F238E27FC236}">
                <a16:creationId xmlns:a16="http://schemas.microsoft.com/office/drawing/2014/main" id="{B4A39445-8048-4083-9E6B-07238C5EE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0000" y="2719455"/>
            <a:ext cx="809625" cy="809625"/>
          </a:xfrm>
          <a:prstGeom prst="rect">
            <a:avLst/>
          </a:prstGeom>
        </p:spPr>
      </p:pic>
      <p:sp>
        <p:nvSpPr>
          <p:cNvPr id="84" name="Freeform 254">
            <a:hlinkClick r:id="rId7" action="ppaction://hlinksldjump"/>
            <a:extLst>
              <a:ext uri="{FF2B5EF4-FFF2-40B4-BE49-F238E27FC236}">
                <a16:creationId xmlns:a16="http://schemas.microsoft.com/office/drawing/2014/main" id="{6D3600F5-35F9-44CD-AAB3-D6DF239D0BDC}"/>
              </a:ext>
            </a:extLst>
          </p:cNvPr>
          <p:cNvSpPr>
            <a:spLocks noEditPoints="1"/>
          </p:cNvSpPr>
          <p:nvPr/>
        </p:nvSpPr>
        <p:spPr bwMode="auto">
          <a:xfrm>
            <a:off x="4845956" y="4527034"/>
            <a:ext cx="535669" cy="492709"/>
          </a:xfrm>
          <a:custGeom>
            <a:avLst/>
            <a:gdLst>
              <a:gd name="T0" fmla="*/ 90 w 251"/>
              <a:gd name="T1" fmla="*/ 18 h 196"/>
              <a:gd name="T2" fmla="*/ 90 w 251"/>
              <a:gd name="T3" fmla="*/ 26 h 196"/>
              <a:gd name="T4" fmla="*/ 78 w 251"/>
              <a:gd name="T5" fmla="*/ 26 h 196"/>
              <a:gd name="T6" fmla="*/ 78 w 251"/>
              <a:gd name="T7" fmla="*/ 16 h 196"/>
              <a:gd name="T8" fmla="*/ 95 w 251"/>
              <a:gd name="T9" fmla="*/ 0 h 196"/>
              <a:gd name="T10" fmla="*/ 157 w 251"/>
              <a:gd name="T11" fmla="*/ 0 h 196"/>
              <a:gd name="T12" fmla="*/ 173 w 251"/>
              <a:gd name="T13" fmla="*/ 16 h 196"/>
              <a:gd name="T14" fmla="*/ 173 w 251"/>
              <a:gd name="T15" fmla="*/ 26 h 196"/>
              <a:gd name="T16" fmla="*/ 162 w 251"/>
              <a:gd name="T17" fmla="*/ 26 h 196"/>
              <a:gd name="T18" fmla="*/ 162 w 251"/>
              <a:gd name="T19" fmla="*/ 18 h 196"/>
              <a:gd name="T20" fmla="*/ 155 w 251"/>
              <a:gd name="T21" fmla="*/ 11 h 196"/>
              <a:gd name="T22" fmla="*/ 96 w 251"/>
              <a:gd name="T23" fmla="*/ 11 h 196"/>
              <a:gd name="T24" fmla="*/ 90 w 251"/>
              <a:gd name="T25" fmla="*/ 18 h 196"/>
              <a:gd name="T26" fmla="*/ 251 w 251"/>
              <a:gd name="T27" fmla="*/ 142 h 196"/>
              <a:gd name="T28" fmla="*/ 251 w 251"/>
              <a:gd name="T29" fmla="*/ 50 h 196"/>
              <a:gd name="T30" fmla="*/ 235 w 251"/>
              <a:gd name="T31" fmla="*/ 33 h 196"/>
              <a:gd name="T32" fmla="*/ 17 w 251"/>
              <a:gd name="T33" fmla="*/ 33 h 196"/>
              <a:gd name="T34" fmla="*/ 0 w 251"/>
              <a:gd name="T35" fmla="*/ 50 h 196"/>
              <a:gd name="T36" fmla="*/ 0 w 251"/>
              <a:gd name="T37" fmla="*/ 142 h 196"/>
              <a:gd name="T38" fmla="*/ 3 w 251"/>
              <a:gd name="T39" fmla="*/ 145 h 196"/>
              <a:gd name="T40" fmla="*/ 105 w 251"/>
              <a:gd name="T41" fmla="*/ 145 h 196"/>
              <a:gd name="T42" fmla="*/ 105 w 251"/>
              <a:gd name="T43" fmla="*/ 140 h 196"/>
              <a:gd name="T44" fmla="*/ 111 w 251"/>
              <a:gd name="T45" fmla="*/ 134 h 196"/>
              <a:gd name="T46" fmla="*/ 140 w 251"/>
              <a:gd name="T47" fmla="*/ 134 h 196"/>
              <a:gd name="T48" fmla="*/ 146 w 251"/>
              <a:gd name="T49" fmla="*/ 140 h 196"/>
              <a:gd name="T50" fmla="*/ 146 w 251"/>
              <a:gd name="T51" fmla="*/ 145 h 196"/>
              <a:gd name="T52" fmla="*/ 249 w 251"/>
              <a:gd name="T53" fmla="*/ 145 h 196"/>
              <a:gd name="T54" fmla="*/ 251 w 251"/>
              <a:gd name="T55" fmla="*/ 142 h 196"/>
              <a:gd name="T56" fmla="*/ 146 w 251"/>
              <a:gd name="T57" fmla="*/ 152 h 196"/>
              <a:gd name="T58" fmla="*/ 146 w 251"/>
              <a:gd name="T59" fmla="*/ 157 h 196"/>
              <a:gd name="T60" fmla="*/ 140 w 251"/>
              <a:gd name="T61" fmla="*/ 164 h 196"/>
              <a:gd name="T62" fmla="*/ 111 w 251"/>
              <a:gd name="T63" fmla="*/ 164 h 196"/>
              <a:gd name="T64" fmla="*/ 105 w 251"/>
              <a:gd name="T65" fmla="*/ 157 h 196"/>
              <a:gd name="T66" fmla="*/ 105 w 251"/>
              <a:gd name="T67" fmla="*/ 152 h 196"/>
              <a:gd name="T68" fmla="*/ 3 w 251"/>
              <a:gd name="T69" fmla="*/ 152 h 196"/>
              <a:gd name="T70" fmla="*/ 0 w 251"/>
              <a:gd name="T71" fmla="*/ 155 h 196"/>
              <a:gd name="T72" fmla="*/ 0 w 251"/>
              <a:gd name="T73" fmla="*/ 180 h 196"/>
              <a:gd name="T74" fmla="*/ 17 w 251"/>
              <a:gd name="T75" fmla="*/ 196 h 196"/>
              <a:gd name="T76" fmla="*/ 235 w 251"/>
              <a:gd name="T77" fmla="*/ 196 h 196"/>
              <a:gd name="T78" fmla="*/ 251 w 251"/>
              <a:gd name="T79" fmla="*/ 180 h 196"/>
              <a:gd name="T80" fmla="*/ 251 w 251"/>
              <a:gd name="T81" fmla="*/ 155 h 196"/>
              <a:gd name="T82" fmla="*/ 249 w 251"/>
              <a:gd name="T83" fmla="*/ 152 h 196"/>
              <a:gd name="T84" fmla="*/ 146 w 251"/>
              <a:gd name="T85" fmla="*/ 152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51" h="196">
                <a:moveTo>
                  <a:pt x="90" y="18"/>
                </a:moveTo>
                <a:cubicBezTo>
                  <a:pt x="90" y="26"/>
                  <a:pt x="90" y="26"/>
                  <a:pt x="90" y="26"/>
                </a:cubicBezTo>
                <a:cubicBezTo>
                  <a:pt x="78" y="26"/>
                  <a:pt x="78" y="26"/>
                  <a:pt x="78" y="26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7"/>
                  <a:pt x="85" y="0"/>
                  <a:pt x="95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66" y="0"/>
                  <a:pt x="173" y="7"/>
                  <a:pt x="173" y="16"/>
                </a:cubicBezTo>
                <a:cubicBezTo>
                  <a:pt x="173" y="26"/>
                  <a:pt x="173" y="26"/>
                  <a:pt x="173" y="26"/>
                </a:cubicBezTo>
                <a:cubicBezTo>
                  <a:pt x="162" y="26"/>
                  <a:pt x="162" y="26"/>
                  <a:pt x="162" y="26"/>
                </a:cubicBezTo>
                <a:cubicBezTo>
                  <a:pt x="162" y="18"/>
                  <a:pt x="162" y="18"/>
                  <a:pt x="162" y="18"/>
                </a:cubicBezTo>
                <a:cubicBezTo>
                  <a:pt x="162" y="14"/>
                  <a:pt x="159" y="11"/>
                  <a:pt x="155" y="11"/>
                </a:cubicBezTo>
                <a:cubicBezTo>
                  <a:pt x="96" y="11"/>
                  <a:pt x="96" y="11"/>
                  <a:pt x="96" y="11"/>
                </a:cubicBezTo>
                <a:cubicBezTo>
                  <a:pt x="92" y="11"/>
                  <a:pt x="90" y="14"/>
                  <a:pt x="90" y="18"/>
                </a:cubicBezTo>
                <a:close/>
                <a:moveTo>
                  <a:pt x="251" y="142"/>
                </a:moveTo>
                <a:cubicBezTo>
                  <a:pt x="251" y="50"/>
                  <a:pt x="251" y="50"/>
                  <a:pt x="251" y="50"/>
                </a:cubicBezTo>
                <a:cubicBezTo>
                  <a:pt x="251" y="41"/>
                  <a:pt x="244" y="33"/>
                  <a:pt x="235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7" y="33"/>
                  <a:pt x="0" y="41"/>
                  <a:pt x="0" y="50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4"/>
                  <a:pt x="1" y="145"/>
                  <a:pt x="3" y="145"/>
                </a:cubicBezTo>
                <a:cubicBezTo>
                  <a:pt x="105" y="145"/>
                  <a:pt x="105" y="145"/>
                  <a:pt x="105" y="145"/>
                </a:cubicBezTo>
                <a:cubicBezTo>
                  <a:pt x="105" y="140"/>
                  <a:pt x="105" y="140"/>
                  <a:pt x="105" y="140"/>
                </a:cubicBezTo>
                <a:cubicBezTo>
                  <a:pt x="105" y="137"/>
                  <a:pt x="108" y="134"/>
                  <a:pt x="111" y="134"/>
                </a:cubicBezTo>
                <a:cubicBezTo>
                  <a:pt x="140" y="134"/>
                  <a:pt x="140" y="134"/>
                  <a:pt x="140" y="134"/>
                </a:cubicBezTo>
                <a:cubicBezTo>
                  <a:pt x="143" y="134"/>
                  <a:pt x="146" y="137"/>
                  <a:pt x="146" y="140"/>
                </a:cubicBezTo>
                <a:cubicBezTo>
                  <a:pt x="146" y="145"/>
                  <a:pt x="146" y="145"/>
                  <a:pt x="146" y="145"/>
                </a:cubicBezTo>
                <a:cubicBezTo>
                  <a:pt x="249" y="145"/>
                  <a:pt x="249" y="145"/>
                  <a:pt x="249" y="145"/>
                </a:cubicBezTo>
                <a:cubicBezTo>
                  <a:pt x="250" y="145"/>
                  <a:pt x="251" y="144"/>
                  <a:pt x="251" y="142"/>
                </a:cubicBezTo>
                <a:close/>
                <a:moveTo>
                  <a:pt x="146" y="152"/>
                </a:moveTo>
                <a:cubicBezTo>
                  <a:pt x="146" y="157"/>
                  <a:pt x="146" y="157"/>
                  <a:pt x="146" y="157"/>
                </a:cubicBezTo>
                <a:cubicBezTo>
                  <a:pt x="146" y="161"/>
                  <a:pt x="143" y="164"/>
                  <a:pt x="140" y="164"/>
                </a:cubicBezTo>
                <a:cubicBezTo>
                  <a:pt x="111" y="164"/>
                  <a:pt x="111" y="164"/>
                  <a:pt x="111" y="164"/>
                </a:cubicBezTo>
                <a:cubicBezTo>
                  <a:pt x="108" y="164"/>
                  <a:pt x="105" y="161"/>
                  <a:pt x="105" y="157"/>
                </a:cubicBezTo>
                <a:cubicBezTo>
                  <a:pt x="105" y="152"/>
                  <a:pt x="105" y="152"/>
                  <a:pt x="105" y="152"/>
                </a:cubicBezTo>
                <a:cubicBezTo>
                  <a:pt x="3" y="152"/>
                  <a:pt x="3" y="152"/>
                  <a:pt x="3" y="152"/>
                </a:cubicBezTo>
                <a:cubicBezTo>
                  <a:pt x="1" y="152"/>
                  <a:pt x="0" y="153"/>
                  <a:pt x="0" y="155"/>
                </a:cubicBezTo>
                <a:cubicBezTo>
                  <a:pt x="0" y="180"/>
                  <a:pt x="0" y="180"/>
                  <a:pt x="0" y="180"/>
                </a:cubicBezTo>
                <a:cubicBezTo>
                  <a:pt x="0" y="189"/>
                  <a:pt x="7" y="196"/>
                  <a:pt x="17" y="196"/>
                </a:cubicBezTo>
                <a:cubicBezTo>
                  <a:pt x="235" y="196"/>
                  <a:pt x="235" y="196"/>
                  <a:pt x="235" y="196"/>
                </a:cubicBezTo>
                <a:cubicBezTo>
                  <a:pt x="244" y="196"/>
                  <a:pt x="251" y="189"/>
                  <a:pt x="251" y="180"/>
                </a:cubicBezTo>
                <a:cubicBezTo>
                  <a:pt x="251" y="155"/>
                  <a:pt x="251" y="155"/>
                  <a:pt x="251" y="155"/>
                </a:cubicBezTo>
                <a:cubicBezTo>
                  <a:pt x="251" y="153"/>
                  <a:pt x="250" y="152"/>
                  <a:pt x="249" y="152"/>
                </a:cubicBezTo>
                <a:lnTo>
                  <a:pt x="146" y="152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5" name="Picture 84">
            <a:hlinkClick r:id="rId8" action="ppaction://hlinksldjump"/>
            <a:extLst>
              <a:ext uri="{FF2B5EF4-FFF2-40B4-BE49-F238E27FC236}">
                <a16:creationId xmlns:a16="http://schemas.microsoft.com/office/drawing/2014/main" id="{158A213B-1EC6-4543-9C55-C0815ED4501C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8" b="89778" l="889" r="100000">
                        <a14:foregroundMark x1="53778" y1="64444" x2="53778" y2="6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449" y="2719455"/>
            <a:ext cx="647033" cy="647033"/>
          </a:xfrm>
          <a:prstGeom prst="rect">
            <a:avLst/>
          </a:prstGeom>
        </p:spPr>
      </p:pic>
      <p:sp>
        <p:nvSpPr>
          <p:cNvPr id="86" name="Freeform 9">
            <a:extLst>
              <a:ext uri="{FF2B5EF4-FFF2-40B4-BE49-F238E27FC236}">
                <a16:creationId xmlns:a16="http://schemas.microsoft.com/office/drawing/2014/main" id="{72C3CC9E-26B7-4C33-89E3-99F1EA1564C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844028" y="4527034"/>
            <a:ext cx="424817" cy="604030"/>
          </a:xfrm>
          <a:custGeom>
            <a:avLst/>
            <a:gdLst>
              <a:gd name="T0" fmla="*/ 496 w 2736"/>
              <a:gd name="T1" fmla="*/ 1479 h 3879"/>
              <a:gd name="T2" fmla="*/ 24 w 2736"/>
              <a:gd name="T3" fmla="*/ 320 h 3879"/>
              <a:gd name="T4" fmla="*/ 510 w 2736"/>
              <a:gd name="T5" fmla="*/ 1 h 3879"/>
              <a:gd name="T6" fmla="*/ 612 w 2736"/>
              <a:gd name="T7" fmla="*/ 1746 h 3879"/>
              <a:gd name="T8" fmla="*/ 2736 w 2736"/>
              <a:gd name="T9" fmla="*/ 338 h 3879"/>
              <a:gd name="T10" fmla="*/ 1612 w 2736"/>
              <a:gd name="T11" fmla="*/ 1519 h 3879"/>
              <a:gd name="T12" fmla="*/ 226 w 2736"/>
              <a:gd name="T13" fmla="*/ 2743 h 3879"/>
              <a:gd name="T14" fmla="*/ 2509 w 2736"/>
              <a:gd name="T15" fmla="*/ 2746 h 3879"/>
              <a:gd name="T16" fmla="*/ 226 w 2736"/>
              <a:gd name="T17" fmla="*/ 2743 h 3879"/>
              <a:gd name="T18" fmla="*/ 338 w 2736"/>
              <a:gd name="T19" fmla="*/ 2745 h 3879"/>
              <a:gd name="T20" fmla="*/ 2397 w 2736"/>
              <a:gd name="T21" fmla="*/ 2746 h 3879"/>
              <a:gd name="T22" fmla="*/ 639 w 2736"/>
              <a:gd name="T23" fmla="*/ 0 h 3879"/>
              <a:gd name="T24" fmla="*/ 787 w 2736"/>
              <a:gd name="T25" fmla="*/ 374 h 3879"/>
              <a:gd name="T26" fmla="*/ 1911 w 2736"/>
              <a:gd name="T27" fmla="*/ 393 h 3879"/>
              <a:gd name="T28" fmla="*/ 2086 w 2736"/>
              <a:gd name="T29" fmla="*/ 29 h 3879"/>
              <a:gd name="T30" fmla="*/ 639 w 2736"/>
              <a:gd name="T31" fmla="*/ 0 h 3879"/>
              <a:gd name="T32" fmla="*/ 2336 w 2736"/>
              <a:gd name="T33" fmla="*/ 2743 h 3879"/>
              <a:gd name="T34" fmla="*/ 399 w 2736"/>
              <a:gd name="T35" fmla="*/ 2744 h 3879"/>
              <a:gd name="T36" fmla="*/ 1990 w 2736"/>
              <a:gd name="T37" fmla="*/ 2544 h 3879"/>
              <a:gd name="T38" fmla="*/ 1709 w 2736"/>
              <a:gd name="T39" fmla="*/ 2832 h 3879"/>
              <a:gd name="T40" fmla="*/ 1759 w 2736"/>
              <a:gd name="T41" fmla="*/ 3271 h 3879"/>
              <a:gd name="T42" fmla="*/ 1730 w 2736"/>
              <a:gd name="T43" fmla="*/ 3273 h 3879"/>
              <a:gd name="T44" fmla="*/ 1341 w 2736"/>
              <a:gd name="T45" fmla="*/ 3097 h 3879"/>
              <a:gd name="T46" fmla="*/ 973 w 2736"/>
              <a:gd name="T47" fmla="*/ 3288 h 3879"/>
              <a:gd name="T48" fmla="*/ 1044 w 2736"/>
              <a:gd name="T49" fmla="*/ 2882 h 3879"/>
              <a:gd name="T50" fmla="*/ 759 w 2736"/>
              <a:gd name="T51" fmla="*/ 2575 h 3879"/>
              <a:gd name="T52" fmla="*/ 736 w 2736"/>
              <a:gd name="T53" fmla="*/ 2545 h 3879"/>
              <a:gd name="T54" fmla="*/ 1142 w 2736"/>
              <a:gd name="T55" fmla="*/ 2486 h 3879"/>
              <a:gd name="T56" fmla="*/ 1351 w 2736"/>
              <a:gd name="T57" fmla="*/ 2118 h 3879"/>
              <a:gd name="T58" fmla="*/ 1385 w 2736"/>
              <a:gd name="T59" fmla="*/ 2121 h 3879"/>
              <a:gd name="T60" fmla="*/ 1587 w 2736"/>
              <a:gd name="T61" fmla="*/ 2485 h 3879"/>
              <a:gd name="T62" fmla="*/ 1990 w 2736"/>
              <a:gd name="T63" fmla="*/ 2544 h 3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36" h="3879">
                <a:moveTo>
                  <a:pt x="612" y="1746"/>
                </a:moveTo>
                <a:cubicBezTo>
                  <a:pt x="572" y="1654"/>
                  <a:pt x="534" y="1567"/>
                  <a:pt x="496" y="1479"/>
                </a:cubicBezTo>
                <a:cubicBezTo>
                  <a:pt x="334" y="1108"/>
                  <a:pt x="173" y="737"/>
                  <a:pt x="11" y="366"/>
                </a:cubicBezTo>
                <a:cubicBezTo>
                  <a:pt x="0" y="343"/>
                  <a:pt x="4" y="333"/>
                  <a:pt x="24" y="320"/>
                </a:cubicBezTo>
                <a:cubicBezTo>
                  <a:pt x="179" y="219"/>
                  <a:pt x="332" y="117"/>
                  <a:pt x="486" y="15"/>
                </a:cubicBezTo>
                <a:cubicBezTo>
                  <a:pt x="493" y="11"/>
                  <a:pt x="499" y="7"/>
                  <a:pt x="510" y="1"/>
                </a:cubicBezTo>
                <a:cubicBezTo>
                  <a:pt x="714" y="506"/>
                  <a:pt x="917" y="1010"/>
                  <a:pt x="1122" y="1519"/>
                </a:cubicBezTo>
                <a:cubicBezTo>
                  <a:pt x="936" y="1558"/>
                  <a:pt x="767" y="1631"/>
                  <a:pt x="612" y="1746"/>
                </a:cubicBezTo>
                <a:moveTo>
                  <a:pt x="2123" y="1746"/>
                </a:moveTo>
                <a:cubicBezTo>
                  <a:pt x="2328" y="1275"/>
                  <a:pt x="2531" y="807"/>
                  <a:pt x="2736" y="338"/>
                </a:cubicBezTo>
                <a:cubicBezTo>
                  <a:pt x="2564" y="224"/>
                  <a:pt x="2396" y="113"/>
                  <a:pt x="2225" y="0"/>
                </a:cubicBezTo>
                <a:cubicBezTo>
                  <a:pt x="2020" y="507"/>
                  <a:pt x="1817" y="1011"/>
                  <a:pt x="1612" y="1519"/>
                </a:cubicBezTo>
                <a:cubicBezTo>
                  <a:pt x="1799" y="1558"/>
                  <a:pt x="1968" y="1632"/>
                  <a:pt x="2123" y="1746"/>
                </a:cubicBezTo>
                <a:moveTo>
                  <a:pt x="226" y="2743"/>
                </a:moveTo>
                <a:cubicBezTo>
                  <a:pt x="224" y="3364"/>
                  <a:pt x="733" y="3873"/>
                  <a:pt x="1361" y="3876"/>
                </a:cubicBezTo>
                <a:cubicBezTo>
                  <a:pt x="1993" y="3879"/>
                  <a:pt x="2507" y="3373"/>
                  <a:pt x="2509" y="2746"/>
                </a:cubicBezTo>
                <a:cubicBezTo>
                  <a:pt x="2510" y="2122"/>
                  <a:pt x="2002" y="1616"/>
                  <a:pt x="1371" y="1614"/>
                </a:cubicBezTo>
                <a:cubicBezTo>
                  <a:pt x="740" y="1611"/>
                  <a:pt x="228" y="2116"/>
                  <a:pt x="226" y="2743"/>
                </a:cubicBezTo>
                <a:moveTo>
                  <a:pt x="1367" y="3766"/>
                </a:moveTo>
                <a:cubicBezTo>
                  <a:pt x="798" y="3766"/>
                  <a:pt x="338" y="3309"/>
                  <a:pt x="338" y="2745"/>
                </a:cubicBezTo>
                <a:cubicBezTo>
                  <a:pt x="338" y="2179"/>
                  <a:pt x="799" y="1722"/>
                  <a:pt x="1369" y="1724"/>
                </a:cubicBezTo>
                <a:cubicBezTo>
                  <a:pt x="1939" y="1725"/>
                  <a:pt x="2398" y="2181"/>
                  <a:pt x="2397" y="2746"/>
                </a:cubicBezTo>
                <a:cubicBezTo>
                  <a:pt x="2396" y="3310"/>
                  <a:pt x="1935" y="3766"/>
                  <a:pt x="1367" y="3766"/>
                </a:cubicBezTo>
                <a:moveTo>
                  <a:pt x="639" y="0"/>
                </a:moveTo>
                <a:cubicBezTo>
                  <a:pt x="641" y="8"/>
                  <a:pt x="642" y="12"/>
                  <a:pt x="643" y="16"/>
                </a:cubicBezTo>
                <a:cubicBezTo>
                  <a:pt x="691" y="135"/>
                  <a:pt x="740" y="254"/>
                  <a:pt x="787" y="374"/>
                </a:cubicBezTo>
                <a:cubicBezTo>
                  <a:pt x="795" y="394"/>
                  <a:pt x="808" y="393"/>
                  <a:pt x="824" y="393"/>
                </a:cubicBezTo>
                <a:cubicBezTo>
                  <a:pt x="1186" y="393"/>
                  <a:pt x="1549" y="393"/>
                  <a:pt x="1911" y="393"/>
                </a:cubicBezTo>
                <a:cubicBezTo>
                  <a:pt x="1932" y="393"/>
                  <a:pt x="1942" y="388"/>
                  <a:pt x="1950" y="368"/>
                </a:cubicBezTo>
                <a:cubicBezTo>
                  <a:pt x="1995" y="255"/>
                  <a:pt x="2041" y="142"/>
                  <a:pt x="2086" y="29"/>
                </a:cubicBezTo>
                <a:cubicBezTo>
                  <a:pt x="2090" y="20"/>
                  <a:pt x="2092" y="11"/>
                  <a:pt x="2096" y="0"/>
                </a:cubicBezTo>
                <a:cubicBezTo>
                  <a:pt x="639" y="0"/>
                  <a:pt x="639" y="0"/>
                  <a:pt x="639" y="0"/>
                </a:cubicBezTo>
                <a:moveTo>
                  <a:pt x="1368" y="3706"/>
                </a:moveTo>
                <a:cubicBezTo>
                  <a:pt x="1904" y="3705"/>
                  <a:pt x="2337" y="3274"/>
                  <a:pt x="2336" y="2743"/>
                </a:cubicBezTo>
                <a:cubicBezTo>
                  <a:pt x="2334" y="2210"/>
                  <a:pt x="1901" y="1782"/>
                  <a:pt x="1365" y="1784"/>
                </a:cubicBezTo>
                <a:cubicBezTo>
                  <a:pt x="829" y="1786"/>
                  <a:pt x="399" y="2213"/>
                  <a:pt x="399" y="2744"/>
                </a:cubicBezTo>
                <a:cubicBezTo>
                  <a:pt x="398" y="3276"/>
                  <a:pt x="833" y="3706"/>
                  <a:pt x="1368" y="3706"/>
                </a:cubicBezTo>
                <a:moveTo>
                  <a:pt x="1990" y="2544"/>
                </a:moveTo>
                <a:cubicBezTo>
                  <a:pt x="1949" y="2589"/>
                  <a:pt x="1909" y="2636"/>
                  <a:pt x="1865" y="2681"/>
                </a:cubicBezTo>
                <a:cubicBezTo>
                  <a:pt x="1814" y="2733"/>
                  <a:pt x="1762" y="2783"/>
                  <a:pt x="1709" y="2832"/>
                </a:cubicBezTo>
                <a:cubicBezTo>
                  <a:pt x="1691" y="2848"/>
                  <a:pt x="1687" y="2864"/>
                  <a:pt x="1691" y="2885"/>
                </a:cubicBezTo>
                <a:cubicBezTo>
                  <a:pt x="1714" y="3014"/>
                  <a:pt x="1737" y="3143"/>
                  <a:pt x="1759" y="3271"/>
                </a:cubicBezTo>
                <a:cubicBezTo>
                  <a:pt x="1760" y="3275"/>
                  <a:pt x="1759" y="3279"/>
                  <a:pt x="1759" y="3287"/>
                </a:cubicBezTo>
                <a:cubicBezTo>
                  <a:pt x="1748" y="3282"/>
                  <a:pt x="1739" y="3278"/>
                  <a:pt x="1730" y="3273"/>
                </a:cubicBezTo>
                <a:cubicBezTo>
                  <a:pt x="1617" y="3215"/>
                  <a:pt x="1505" y="3156"/>
                  <a:pt x="1393" y="3097"/>
                </a:cubicBezTo>
                <a:cubicBezTo>
                  <a:pt x="1374" y="3087"/>
                  <a:pt x="1360" y="3087"/>
                  <a:pt x="1341" y="3097"/>
                </a:cubicBezTo>
                <a:cubicBezTo>
                  <a:pt x="1230" y="3156"/>
                  <a:pt x="1118" y="3214"/>
                  <a:pt x="1007" y="3272"/>
                </a:cubicBezTo>
                <a:cubicBezTo>
                  <a:pt x="997" y="3277"/>
                  <a:pt x="988" y="3281"/>
                  <a:pt x="973" y="3288"/>
                </a:cubicBezTo>
                <a:cubicBezTo>
                  <a:pt x="982" y="3233"/>
                  <a:pt x="991" y="3183"/>
                  <a:pt x="1000" y="3133"/>
                </a:cubicBezTo>
                <a:cubicBezTo>
                  <a:pt x="1014" y="3049"/>
                  <a:pt x="1028" y="2965"/>
                  <a:pt x="1044" y="2882"/>
                </a:cubicBezTo>
                <a:cubicBezTo>
                  <a:pt x="1047" y="2862"/>
                  <a:pt x="1043" y="2848"/>
                  <a:pt x="1027" y="2833"/>
                </a:cubicBezTo>
                <a:cubicBezTo>
                  <a:pt x="937" y="2748"/>
                  <a:pt x="849" y="2661"/>
                  <a:pt x="759" y="2575"/>
                </a:cubicBezTo>
                <a:cubicBezTo>
                  <a:pt x="751" y="2567"/>
                  <a:pt x="740" y="2561"/>
                  <a:pt x="731" y="2555"/>
                </a:cubicBezTo>
                <a:cubicBezTo>
                  <a:pt x="732" y="2551"/>
                  <a:pt x="734" y="2548"/>
                  <a:pt x="736" y="2545"/>
                </a:cubicBezTo>
                <a:cubicBezTo>
                  <a:pt x="770" y="2540"/>
                  <a:pt x="804" y="2534"/>
                  <a:pt x="838" y="2529"/>
                </a:cubicBezTo>
                <a:cubicBezTo>
                  <a:pt x="939" y="2515"/>
                  <a:pt x="1040" y="2500"/>
                  <a:pt x="1142" y="2486"/>
                </a:cubicBezTo>
                <a:cubicBezTo>
                  <a:pt x="1164" y="2483"/>
                  <a:pt x="1175" y="2472"/>
                  <a:pt x="1184" y="2454"/>
                </a:cubicBezTo>
                <a:cubicBezTo>
                  <a:pt x="1239" y="2341"/>
                  <a:pt x="1295" y="2230"/>
                  <a:pt x="1351" y="2118"/>
                </a:cubicBezTo>
                <a:cubicBezTo>
                  <a:pt x="1355" y="2109"/>
                  <a:pt x="1360" y="2101"/>
                  <a:pt x="1367" y="2088"/>
                </a:cubicBezTo>
                <a:cubicBezTo>
                  <a:pt x="1375" y="2101"/>
                  <a:pt x="1380" y="2111"/>
                  <a:pt x="1385" y="2121"/>
                </a:cubicBezTo>
                <a:cubicBezTo>
                  <a:pt x="1441" y="2234"/>
                  <a:pt x="1498" y="2346"/>
                  <a:pt x="1553" y="2459"/>
                </a:cubicBezTo>
                <a:cubicBezTo>
                  <a:pt x="1561" y="2475"/>
                  <a:pt x="1570" y="2482"/>
                  <a:pt x="1587" y="2485"/>
                </a:cubicBezTo>
                <a:cubicBezTo>
                  <a:pt x="1717" y="2503"/>
                  <a:pt x="1846" y="2522"/>
                  <a:pt x="1975" y="2541"/>
                </a:cubicBezTo>
                <a:cubicBezTo>
                  <a:pt x="1983" y="2542"/>
                  <a:pt x="1990" y="2544"/>
                  <a:pt x="1990" y="2544"/>
                </a:cubicBezTo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Action Button: Blank 86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2BD72968-11C5-407B-A040-1A543E924945}"/>
              </a:ext>
            </a:extLst>
          </p:cNvPr>
          <p:cNvSpPr/>
          <p:nvPr/>
        </p:nvSpPr>
        <p:spPr>
          <a:xfrm>
            <a:off x="6464300" y="1056638"/>
            <a:ext cx="804545" cy="80962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3A1E0B8-5A96-411C-A855-C81BB970B603}"/>
              </a:ext>
            </a:extLst>
          </p:cNvPr>
          <p:cNvGrpSpPr/>
          <p:nvPr/>
        </p:nvGrpSpPr>
        <p:grpSpPr>
          <a:xfrm>
            <a:off x="6866574" y="340624"/>
            <a:ext cx="3926101" cy="702366"/>
            <a:chOff x="6866574" y="545344"/>
            <a:chExt cx="3926101" cy="702366"/>
          </a:xfrm>
        </p:grpSpPr>
        <p:cxnSp>
          <p:nvCxnSpPr>
            <p:cNvPr id="89" name="Connector: Elbow 88">
              <a:extLst>
                <a:ext uri="{FF2B5EF4-FFF2-40B4-BE49-F238E27FC236}">
                  <a16:creationId xmlns:a16="http://schemas.microsoft.com/office/drawing/2014/main" id="{317B2BB9-3E25-488E-92F8-9BA0543B2D3C}"/>
                </a:ext>
              </a:extLst>
            </p:cNvPr>
            <p:cNvCxnSpPr>
              <a:cxnSpLocks/>
              <a:stCxn id="87" idx="3"/>
              <a:endCxn id="93" idx="1"/>
            </p:cNvCxnSpPr>
            <p:nvPr/>
          </p:nvCxnSpPr>
          <p:spPr>
            <a:xfrm rot="5400000" flipH="1" flipV="1">
              <a:off x="7183106" y="463851"/>
              <a:ext cx="467327" cy="1100392"/>
            </a:xfrm>
            <a:prstGeom prst="bentConnector2">
              <a:avLst/>
            </a:prstGeom>
            <a:ln w="22225">
              <a:solidFill>
                <a:schemeClr val="accent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B80DD09B-7D8E-49DD-BCA5-E5F14483D050}"/>
                </a:ext>
              </a:extLst>
            </p:cNvPr>
            <p:cNvGrpSpPr/>
            <p:nvPr/>
          </p:nvGrpSpPr>
          <p:grpSpPr>
            <a:xfrm>
              <a:off x="7966965" y="545344"/>
              <a:ext cx="2825710" cy="470078"/>
              <a:chOff x="8064095" y="304904"/>
              <a:chExt cx="2825710" cy="470078"/>
            </a:xfrm>
          </p:grpSpPr>
          <p:sp>
            <p:nvSpPr>
              <p:cNvPr id="93" name="Left Bracket 92">
                <a:extLst>
                  <a:ext uri="{FF2B5EF4-FFF2-40B4-BE49-F238E27FC236}">
                    <a16:creationId xmlns:a16="http://schemas.microsoft.com/office/drawing/2014/main" id="{0212D3A2-B1F4-46F2-BBF0-8559B2159D8F}"/>
                  </a:ext>
                </a:extLst>
              </p:cNvPr>
              <p:cNvSpPr/>
              <p:nvPr/>
            </p:nvSpPr>
            <p:spPr>
              <a:xfrm>
                <a:off x="8064095" y="304904"/>
                <a:ext cx="114705" cy="470078"/>
              </a:xfrm>
              <a:prstGeom prst="leftBracket">
                <a:avLst>
                  <a:gd name="adj" fmla="val 32378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079F9339-F10C-4607-AF09-7A393013889D}"/>
                  </a:ext>
                </a:extLst>
              </p:cNvPr>
              <p:cNvSpPr txBox="1"/>
              <p:nvPr/>
            </p:nvSpPr>
            <p:spPr>
              <a:xfrm>
                <a:off x="8064095" y="313317"/>
                <a:ext cx="282571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u="sng" dirty="0">
                    <a:latin typeface="+mj-lt"/>
                  </a:rPr>
                  <a:t>Personal information </a:t>
                </a:r>
              </a:p>
            </p:txBody>
          </p:sp>
        </p:grpSp>
      </p:grpSp>
      <p:sp>
        <p:nvSpPr>
          <p:cNvPr id="115" name="Action Button: Blank 114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E53C950B-6CD4-4B59-B89A-500B1D120785}"/>
              </a:ext>
            </a:extLst>
          </p:cNvPr>
          <p:cNvSpPr/>
          <p:nvPr/>
        </p:nvSpPr>
        <p:spPr>
          <a:xfrm>
            <a:off x="7524025" y="2566646"/>
            <a:ext cx="857975" cy="88947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Action Button: Blank 115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FA81264F-666D-40D7-BA1C-900526445275}"/>
              </a:ext>
            </a:extLst>
          </p:cNvPr>
          <p:cNvSpPr/>
          <p:nvPr/>
        </p:nvSpPr>
        <p:spPr>
          <a:xfrm>
            <a:off x="6632243" y="4363074"/>
            <a:ext cx="1003339" cy="88947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Action Button: Blank 116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AAF88524-5F82-41FB-98FE-7AA3B9CA3F01}"/>
              </a:ext>
            </a:extLst>
          </p:cNvPr>
          <p:cNvSpPr/>
          <p:nvPr/>
        </p:nvSpPr>
        <p:spPr>
          <a:xfrm>
            <a:off x="4532794" y="4411994"/>
            <a:ext cx="983549" cy="809625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Action Button: Blank 117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AF2CF215-8A51-4482-BE14-D74AB9D92512}"/>
              </a:ext>
            </a:extLst>
          </p:cNvPr>
          <p:cNvSpPr/>
          <p:nvPr/>
        </p:nvSpPr>
        <p:spPr>
          <a:xfrm>
            <a:off x="3824654" y="2641207"/>
            <a:ext cx="809626" cy="101022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Action Button: Blank 118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22FFC925-FD47-4532-B9D1-CB3716FB1E2B}"/>
              </a:ext>
            </a:extLst>
          </p:cNvPr>
          <p:cNvSpPr/>
          <p:nvPr/>
        </p:nvSpPr>
        <p:spPr>
          <a:xfrm>
            <a:off x="4532794" y="1154922"/>
            <a:ext cx="1047142" cy="704711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EDB3CA0-B144-4BCF-91F6-4BF996A29819}"/>
              </a:ext>
            </a:extLst>
          </p:cNvPr>
          <p:cNvGrpSpPr/>
          <p:nvPr/>
        </p:nvGrpSpPr>
        <p:grpSpPr>
          <a:xfrm>
            <a:off x="8382000" y="2214886"/>
            <a:ext cx="2188138" cy="782850"/>
            <a:chOff x="6665103" y="488554"/>
            <a:chExt cx="2188138" cy="782850"/>
          </a:xfrm>
        </p:grpSpPr>
        <p:cxnSp>
          <p:nvCxnSpPr>
            <p:cNvPr id="121" name="Connector: Elbow 120">
              <a:extLst>
                <a:ext uri="{FF2B5EF4-FFF2-40B4-BE49-F238E27FC236}">
                  <a16:creationId xmlns:a16="http://schemas.microsoft.com/office/drawing/2014/main" id="{3B12508A-2D46-4DB6-BAD5-3E9BEE88D532}"/>
                </a:ext>
              </a:extLst>
            </p:cNvPr>
            <p:cNvCxnSpPr>
              <a:cxnSpLocks/>
              <a:stCxn id="115" idx="0"/>
              <a:endCxn id="123" idx="1"/>
            </p:cNvCxnSpPr>
            <p:nvPr/>
          </p:nvCxnSpPr>
          <p:spPr>
            <a:xfrm flipV="1">
              <a:off x="6665103" y="728879"/>
              <a:ext cx="778072" cy="542525"/>
            </a:xfrm>
            <a:prstGeom prst="bentConnector3">
              <a:avLst>
                <a:gd name="adj1" fmla="val 50000"/>
              </a:avLst>
            </a:prstGeom>
            <a:ln w="22225">
              <a:solidFill>
                <a:schemeClr val="accent2">
                  <a:lumMod val="7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093BA3C8-0A01-4649-B26B-AAD03F61672A}"/>
                </a:ext>
              </a:extLst>
            </p:cNvPr>
            <p:cNvGrpSpPr/>
            <p:nvPr/>
          </p:nvGrpSpPr>
          <p:grpSpPr>
            <a:xfrm>
              <a:off x="7443175" y="488554"/>
              <a:ext cx="1410066" cy="475364"/>
              <a:chOff x="7540305" y="248114"/>
              <a:chExt cx="1410066" cy="475364"/>
            </a:xfrm>
          </p:grpSpPr>
          <p:sp>
            <p:nvSpPr>
              <p:cNvPr id="123" name="Left Bracket 122">
                <a:extLst>
                  <a:ext uri="{FF2B5EF4-FFF2-40B4-BE49-F238E27FC236}">
                    <a16:creationId xmlns:a16="http://schemas.microsoft.com/office/drawing/2014/main" id="{6C9E188C-6DE4-4ED8-BED5-25D8C3787C36}"/>
                  </a:ext>
                </a:extLst>
              </p:cNvPr>
              <p:cNvSpPr/>
              <p:nvPr/>
            </p:nvSpPr>
            <p:spPr>
              <a:xfrm>
                <a:off x="7540305" y="253400"/>
                <a:ext cx="114705" cy="470078"/>
              </a:xfrm>
              <a:prstGeom prst="leftBracket">
                <a:avLst>
                  <a:gd name="adj" fmla="val 32378"/>
                </a:avLst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20CEB824-D934-4E9A-97E1-389210B2EA26}"/>
                  </a:ext>
                </a:extLst>
              </p:cNvPr>
              <p:cNvSpPr txBox="1"/>
              <p:nvPr/>
            </p:nvSpPr>
            <p:spPr>
              <a:xfrm>
                <a:off x="7540305" y="248114"/>
                <a:ext cx="14100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u="sng" dirty="0">
                    <a:latin typeface="+mj-lt"/>
                  </a:rPr>
                  <a:t>Education</a:t>
                </a:r>
                <a:endParaRPr lang="en-US" u="sng" dirty="0">
                  <a:latin typeface="+mj-lt"/>
                </a:endParaRPr>
              </a:p>
            </p:txBody>
          </p: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10DB8178-668E-4A4B-BFBE-93EA3FE6E1DF}"/>
              </a:ext>
            </a:extLst>
          </p:cNvPr>
          <p:cNvGrpSpPr/>
          <p:nvPr/>
        </p:nvGrpSpPr>
        <p:grpSpPr>
          <a:xfrm>
            <a:off x="7133913" y="5238900"/>
            <a:ext cx="3712311" cy="711501"/>
            <a:chOff x="6052407" y="366092"/>
            <a:chExt cx="3712311" cy="711501"/>
          </a:xfrm>
        </p:grpSpPr>
        <p:cxnSp>
          <p:nvCxnSpPr>
            <p:cNvPr id="132" name="Connector: Elbow 131">
              <a:extLst>
                <a:ext uri="{FF2B5EF4-FFF2-40B4-BE49-F238E27FC236}">
                  <a16:creationId xmlns:a16="http://schemas.microsoft.com/office/drawing/2014/main" id="{D754668D-A690-41B5-9212-6A24FDC649A1}"/>
                </a:ext>
              </a:extLst>
            </p:cNvPr>
            <p:cNvCxnSpPr>
              <a:cxnSpLocks/>
              <a:stCxn id="116" idx="1"/>
              <a:endCxn id="134" idx="1"/>
            </p:cNvCxnSpPr>
            <p:nvPr/>
          </p:nvCxnSpPr>
          <p:spPr>
            <a:xfrm rot="16200000" flipH="1">
              <a:off x="6238837" y="179662"/>
              <a:ext cx="470413" cy="843273"/>
            </a:xfrm>
            <a:prstGeom prst="bentConnector2">
              <a:avLst/>
            </a:prstGeom>
            <a:ln w="22225">
              <a:solidFill>
                <a:srgbClr val="CF09F7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EB98BB6E-01BD-4354-81D9-4BC2F67CA957}"/>
                </a:ext>
              </a:extLst>
            </p:cNvPr>
            <p:cNvGrpSpPr/>
            <p:nvPr/>
          </p:nvGrpSpPr>
          <p:grpSpPr>
            <a:xfrm>
              <a:off x="6895278" y="601467"/>
              <a:ext cx="2869440" cy="476126"/>
              <a:chOff x="6992408" y="361027"/>
              <a:chExt cx="2869440" cy="476126"/>
            </a:xfrm>
          </p:grpSpPr>
          <p:sp>
            <p:nvSpPr>
              <p:cNvPr id="134" name="Left Bracket 133">
                <a:extLst>
                  <a:ext uri="{FF2B5EF4-FFF2-40B4-BE49-F238E27FC236}">
                    <a16:creationId xmlns:a16="http://schemas.microsoft.com/office/drawing/2014/main" id="{5E5D7DFE-B275-4044-9680-3B31A97D4347}"/>
                  </a:ext>
                </a:extLst>
              </p:cNvPr>
              <p:cNvSpPr/>
              <p:nvPr/>
            </p:nvSpPr>
            <p:spPr>
              <a:xfrm>
                <a:off x="6992810" y="361027"/>
                <a:ext cx="114705" cy="470078"/>
              </a:xfrm>
              <a:prstGeom prst="leftBracket">
                <a:avLst>
                  <a:gd name="adj" fmla="val 32378"/>
                </a:avLst>
              </a:prstGeom>
              <a:ln>
                <a:solidFill>
                  <a:srgbClr val="CF09F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70C0DDB-BFDE-4718-9917-0BAE40D3689F}"/>
                  </a:ext>
                </a:extLst>
              </p:cNvPr>
              <p:cNvSpPr txBox="1"/>
              <p:nvPr/>
            </p:nvSpPr>
            <p:spPr>
              <a:xfrm>
                <a:off x="6992408" y="372730"/>
                <a:ext cx="2869440" cy="4644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116" lvl="1">
                  <a:lnSpc>
                    <a:spcPct val="105000"/>
                  </a:lnSpc>
                  <a:buClr>
                    <a:schemeClr val="tx2"/>
                  </a:buClr>
                  <a:buSzPct val="100000"/>
                </a:pPr>
                <a:r>
                  <a:rPr lang="en-US" sz="2400" u="sng" dirty="0">
                    <a:latin typeface="+mj-lt"/>
                  </a:rPr>
                  <a:t>Research experience  </a:t>
                </a: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0D364A99-8551-480F-B2CB-2FB904434CC5}"/>
              </a:ext>
            </a:extLst>
          </p:cNvPr>
          <p:cNvGrpSpPr/>
          <p:nvPr/>
        </p:nvGrpSpPr>
        <p:grpSpPr>
          <a:xfrm>
            <a:off x="1918202" y="5207971"/>
            <a:ext cx="3106368" cy="625837"/>
            <a:chOff x="7124956" y="490799"/>
            <a:chExt cx="3106368" cy="625837"/>
          </a:xfrm>
        </p:grpSpPr>
        <p:cxnSp>
          <p:nvCxnSpPr>
            <p:cNvPr id="140" name="Connector: Elbow 139">
              <a:extLst>
                <a:ext uri="{FF2B5EF4-FFF2-40B4-BE49-F238E27FC236}">
                  <a16:creationId xmlns:a16="http://schemas.microsoft.com/office/drawing/2014/main" id="{3DFFDCAD-04F8-4233-B778-06A4540371DE}"/>
                </a:ext>
              </a:extLst>
            </p:cNvPr>
            <p:cNvCxnSpPr>
              <a:cxnSpLocks/>
              <a:stCxn id="117" idx="1"/>
              <a:endCxn id="142" idx="1"/>
            </p:cNvCxnSpPr>
            <p:nvPr/>
          </p:nvCxnSpPr>
          <p:spPr>
            <a:xfrm rot="5400000">
              <a:off x="9618318" y="241502"/>
              <a:ext cx="363709" cy="862303"/>
            </a:xfrm>
            <a:prstGeom prst="bentConnector2">
              <a:avLst/>
            </a:prstGeom>
            <a:ln w="22225">
              <a:solidFill>
                <a:schemeClr val="accent4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1486C920-5D15-4221-B151-ED2E6892D725}"/>
                </a:ext>
              </a:extLst>
            </p:cNvPr>
            <p:cNvGrpSpPr/>
            <p:nvPr/>
          </p:nvGrpSpPr>
          <p:grpSpPr>
            <a:xfrm>
              <a:off x="7124956" y="619469"/>
              <a:ext cx="2302425" cy="497167"/>
              <a:chOff x="7222086" y="379029"/>
              <a:chExt cx="2302425" cy="497167"/>
            </a:xfrm>
          </p:grpSpPr>
          <p:sp>
            <p:nvSpPr>
              <p:cNvPr id="142" name="Left Bracket 141">
                <a:extLst>
                  <a:ext uri="{FF2B5EF4-FFF2-40B4-BE49-F238E27FC236}">
                    <a16:creationId xmlns:a16="http://schemas.microsoft.com/office/drawing/2014/main" id="{E933C6AD-F9BA-42C7-94BB-BC08C5BF9A3F}"/>
                  </a:ext>
                </a:extLst>
              </p:cNvPr>
              <p:cNvSpPr/>
              <p:nvPr/>
            </p:nvSpPr>
            <p:spPr>
              <a:xfrm flipH="1">
                <a:off x="9332950" y="379029"/>
                <a:ext cx="133200" cy="470078"/>
              </a:xfrm>
              <a:prstGeom prst="leftBracket">
                <a:avLst>
                  <a:gd name="adj" fmla="val 32378"/>
                </a:avLst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EE3FB974-0893-4FD4-AFEF-0095E988FA01}"/>
                  </a:ext>
                </a:extLst>
              </p:cNvPr>
              <p:cNvSpPr txBox="1"/>
              <p:nvPr/>
            </p:nvSpPr>
            <p:spPr>
              <a:xfrm>
                <a:off x="7222086" y="411773"/>
                <a:ext cx="2302425" cy="4644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116" lvl="1">
                  <a:lnSpc>
                    <a:spcPct val="105000"/>
                  </a:lnSpc>
                  <a:buClr>
                    <a:schemeClr val="tx2"/>
                  </a:buClr>
                  <a:buSzPct val="100000"/>
                </a:pPr>
                <a:r>
                  <a:rPr lang="en-US" sz="2400" u="sng" dirty="0">
                    <a:latin typeface="+mj-lt"/>
                  </a:rPr>
                  <a:t>Work Experience</a:t>
                </a:r>
              </a:p>
            </p:txBody>
          </p:sp>
        </p:grp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6596563F-CB04-4A0C-93E4-6C980CC89134}"/>
              </a:ext>
            </a:extLst>
          </p:cNvPr>
          <p:cNvGrpSpPr/>
          <p:nvPr/>
        </p:nvGrpSpPr>
        <p:grpSpPr>
          <a:xfrm>
            <a:off x="1847381" y="3132671"/>
            <a:ext cx="1977274" cy="631447"/>
            <a:chOff x="9012975" y="-175007"/>
            <a:chExt cx="1977274" cy="631447"/>
          </a:xfrm>
        </p:grpSpPr>
        <p:cxnSp>
          <p:nvCxnSpPr>
            <p:cNvPr id="150" name="Connector: Elbow 149">
              <a:extLst>
                <a:ext uri="{FF2B5EF4-FFF2-40B4-BE49-F238E27FC236}">
                  <a16:creationId xmlns:a16="http://schemas.microsoft.com/office/drawing/2014/main" id="{F135445A-CBC4-44B6-925E-1C3196B718A5}"/>
                </a:ext>
              </a:extLst>
            </p:cNvPr>
            <p:cNvCxnSpPr>
              <a:cxnSpLocks/>
              <a:stCxn id="118" idx="2"/>
              <a:endCxn id="152" idx="1"/>
            </p:cNvCxnSpPr>
            <p:nvPr/>
          </p:nvCxnSpPr>
          <p:spPr>
            <a:xfrm rot="10800000" flipV="1">
              <a:off x="9861390" y="-175007"/>
              <a:ext cx="1128859" cy="396408"/>
            </a:xfrm>
            <a:prstGeom prst="bentConnector3">
              <a:avLst>
                <a:gd name="adj1" fmla="val 50000"/>
              </a:avLst>
            </a:prstGeom>
            <a:ln w="22225">
              <a:solidFill>
                <a:srgbClr val="00B05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D63AFAFD-3565-49D2-B582-70BD7A1BC19C}"/>
                </a:ext>
              </a:extLst>
            </p:cNvPr>
            <p:cNvGrpSpPr/>
            <p:nvPr/>
          </p:nvGrpSpPr>
          <p:grpSpPr>
            <a:xfrm>
              <a:off x="9012975" y="-13638"/>
              <a:ext cx="848414" cy="470078"/>
              <a:chOff x="9110105" y="-254078"/>
              <a:chExt cx="848414" cy="470078"/>
            </a:xfrm>
          </p:grpSpPr>
          <p:sp>
            <p:nvSpPr>
              <p:cNvPr id="152" name="Left Bracket 151">
                <a:extLst>
                  <a:ext uri="{FF2B5EF4-FFF2-40B4-BE49-F238E27FC236}">
                    <a16:creationId xmlns:a16="http://schemas.microsoft.com/office/drawing/2014/main" id="{C006C6EB-944A-41EF-ABA6-F56E0AD13286}"/>
                  </a:ext>
                </a:extLst>
              </p:cNvPr>
              <p:cNvSpPr/>
              <p:nvPr/>
            </p:nvSpPr>
            <p:spPr>
              <a:xfrm flipH="1">
                <a:off x="9825319" y="-254078"/>
                <a:ext cx="133200" cy="470078"/>
              </a:xfrm>
              <a:prstGeom prst="leftBracket">
                <a:avLst>
                  <a:gd name="adj" fmla="val 32378"/>
                </a:avLst>
              </a:prstGeom>
              <a:ln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232393A9-4588-40A0-BC68-9F759E423500}"/>
                  </a:ext>
                </a:extLst>
              </p:cNvPr>
              <p:cNvSpPr txBox="1"/>
              <p:nvPr/>
            </p:nvSpPr>
            <p:spPr>
              <a:xfrm>
                <a:off x="9110105" y="-254078"/>
                <a:ext cx="78098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u="sng" dirty="0">
                    <a:latin typeface="+mj-lt"/>
                  </a:rPr>
                  <a:t>Skills</a:t>
                </a:r>
                <a:endParaRPr lang="en-US" u="sng" dirty="0">
                  <a:latin typeface="+mj-lt"/>
                </a:endParaRPr>
              </a:p>
            </p:txBody>
          </p:sp>
        </p:grp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4117B956-1C3E-497E-9878-0082E1E2F56D}"/>
              </a:ext>
            </a:extLst>
          </p:cNvPr>
          <p:cNvGrpSpPr/>
          <p:nvPr/>
        </p:nvGrpSpPr>
        <p:grpSpPr>
          <a:xfrm>
            <a:off x="991389" y="392399"/>
            <a:ext cx="4064976" cy="748875"/>
            <a:chOff x="7852742" y="171028"/>
            <a:chExt cx="4064976" cy="748875"/>
          </a:xfrm>
        </p:grpSpPr>
        <p:cxnSp>
          <p:nvCxnSpPr>
            <p:cNvPr id="157" name="Connector: Elbow 156">
              <a:extLst>
                <a:ext uri="{FF2B5EF4-FFF2-40B4-BE49-F238E27FC236}">
                  <a16:creationId xmlns:a16="http://schemas.microsoft.com/office/drawing/2014/main" id="{F8CE153B-A667-44BA-87EF-0D03EC2E5D92}"/>
                </a:ext>
              </a:extLst>
            </p:cNvPr>
            <p:cNvCxnSpPr>
              <a:cxnSpLocks/>
              <a:stCxn id="119" idx="3"/>
              <a:endCxn id="159" idx="1"/>
            </p:cNvCxnSpPr>
            <p:nvPr/>
          </p:nvCxnSpPr>
          <p:spPr>
            <a:xfrm rot="16200000" flipV="1">
              <a:off x="10959525" y="-38290"/>
              <a:ext cx="513836" cy="1402550"/>
            </a:xfrm>
            <a:prstGeom prst="bentConnector2">
              <a:avLst/>
            </a:prstGeom>
            <a:ln w="22225">
              <a:solidFill>
                <a:srgbClr val="FF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F28A5A76-409C-450D-A0F6-C24F32BFF1EC}"/>
                </a:ext>
              </a:extLst>
            </p:cNvPr>
            <p:cNvGrpSpPr/>
            <p:nvPr/>
          </p:nvGrpSpPr>
          <p:grpSpPr>
            <a:xfrm>
              <a:off x="7852742" y="171028"/>
              <a:ext cx="2674065" cy="531254"/>
              <a:chOff x="7949872" y="-69412"/>
              <a:chExt cx="2674065" cy="531254"/>
            </a:xfrm>
          </p:grpSpPr>
          <p:sp>
            <p:nvSpPr>
              <p:cNvPr id="159" name="Left Bracket 158">
                <a:extLst>
                  <a:ext uri="{FF2B5EF4-FFF2-40B4-BE49-F238E27FC236}">
                    <a16:creationId xmlns:a16="http://schemas.microsoft.com/office/drawing/2014/main" id="{42487FBA-5715-4245-80BE-77F556C773C9}"/>
                  </a:ext>
                </a:extLst>
              </p:cNvPr>
              <p:cNvSpPr/>
              <p:nvPr/>
            </p:nvSpPr>
            <p:spPr>
              <a:xfrm flipH="1">
                <a:off x="10479098" y="-69412"/>
                <a:ext cx="133200" cy="470078"/>
              </a:xfrm>
              <a:prstGeom prst="leftBracket">
                <a:avLst>
                  <a:gd name="adj" fmla="val 3237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A8992506-F204-4F75-8831-856A90A92D71}"/>
                  </a:ext>
                </a:extLst>
              </p:cNvPr>
              <p:cNvSpPr txBox="1"/>
              <p:nvPr/>
            </p:nvSpPr>
            <p:spPr>
              <a:xfrm>
                <a:off x="7949872" y="-61378"/>
                <a:ext cx="267406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u="sng" dirty="0">
                    <a:latin typeface="+mj-lt"/>
                  </a:rPr>
                  <a:t>Research interest</a:t>
                </a:r>
              </a:p>
            </p:txBody>
          </p:sp>
        </p:grpSp>
      </p:grpSp>
      <p:sp>
        <p:nvSpPr>
          <p:cNvPr id="77" name="Action Button: Blank 76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5877287B-505F-46D5-989C-9E4135A66141}"/>
              </a:ext>
            </a:extLst>
          </p:cNvPr>
          <p:cNvSpPr/>
          <p:nvPr/>
        </p:nvSpPr>
        <p:spPr>
          <a:xfrm>
            <a:off x="7953012" y="340623"/>
            <a:ext cx="2825710" cy="47008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ction Button: Blank 7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1F8629D3-445F-4B9E-BDBC-1FAD4185BF12}"/>
              </a:ext>
            </a:extLst>
          </p:cNvPr>
          <p:cNvSpPr/>
          <p:nvPr/>
        </p:nvSpPr>
        <p:spPr>
          <a:xfrm>
            <a:off x="9160072" y="2214886"/>
            <a:ext cx="1289522" cy="480650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Action Button: Blank 79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A565D91D-7A73-4536-9425-843ABDE93709}"/>
              </a:ext>
            </a:extLst>
          </p:cNvPr>
          <p:cNvSpPr/>
          <p:nvPr/>
        </p:nvSpPr>
        <p:spPr>
          <a:xfrm>
            <a:off x="7966965" y="5495105"/>
            <a:ext cx="2825710" cy="464423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Action Button: Blank 80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82CC583-232E-41E2-81A8-B9C42B960236}"/>
              </a:ext>
            </a:extLst>
          </p:cNvPr>
          <p:cNvSpPr/>
          <p:nvPr/>
        </p:nvSpPr>
        <p:spPr>
          <a:xfrm>
            <a:off x="1932441" y="5329451"/>
            <a:ext cx="2213962" cy="477268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Action Button: Blank 81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FA3FE734-2689-41F8-B5EA-C7D34CB2517C}"/>
              </a:ext>
            </a:extLst>
          </p:cNvPr>
          <p:cNvSpPr/>
          <p:nvPr/>
        </p:nvSpPr>
        <p:spPr>
          <a:xfrm>
            <a:off x="1559608" y="3300393"/>
            <a:ext cx="1128860" cy="477269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Action Button: Blank 87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4E80B04B-32D4-4A64-B348-1F126B5409DC}"/>
              </a:ext>
            </a:extLst>
          </p:cNvPr>
          <p:cNvSpPr/>
          <p:nvPr/>
        </p:nvSpPr>
        <p:spPr>
          <a:xfrm>
            <a:off x="986726" y="399149"/>
            <a:ext cx="2674065" cy="481904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D9F4896B-8430-46D5-842D-4F46304CB557}"/>
              </a:ext>
            </a:extLst>
          </p:cNvPr>
          <p:cNvSpPr/>
          <p:nvPr/>
        </p:nvSpPr>
        <p:spPr>
          <a:xfrm>
            <a:off x="3039422" y="6014629"/>
            <a:ext cx="6113157" cy="452974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solidFill>
              <a:schemeClr val="accent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851A2E-1D90-4BE8-9AFA-D0931DF4E02B}"/>
              </a:ext>
            </a:extLst>
          </p:cNvPr>
          <p:cNvSpPr txBox="1"/>
          <p:nvPr/>
        </p:nvSpPr>
        <p:spPr>
          <a:xfrm>
            <a:off x="3039422" y="6057900"/>
            <a:ext cx="612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Agency FB" panose="020B0503020202020204" pitchFamily="34" charset="0"/>
              </a:rPr>
              <a:t>Please click on each icon to see all information you need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75E851E-711E-40B6-8748-8B3A283D1F87}"/>
              </a:ext>
            </a:extLst>
          </p:cNvPr>
          <p:cNvSpPr/>
          <p:nvPr/>
        </p:nvSpPr>
        <p:spPr>
          <a:xfrm>
            <a:off x="4724400" y="1852680"/>
            <a:ext cx="2743200" cy="2743200"/>
          </a:xfrm>
          <a:prstGeom prst="ellipse">
            <a:avLst/>
          </a:prstGeom>
          <a:blipFill dpi="0" rotWithShape="1">
            <a:blip r:embed="rId14"/>
            <a:srcRect/>
            <a:tile tx="-736600" ty="-234950" sx="37000" sy="37000" flip="none" algn="tl"/>
          </a:blipFill>
          <a:ln w="254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310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84" grpId="0" animBg="1"/>
      <p:bldP spid="86" grpId="0" animBg="1"/>
      <p:bldP spid="90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Block Arc 39">
            <a:extLst>
              <a:ext uri="{FF2B5EF4-FFF2-40B4-BE49-F238E27FC236}">
                <a16:creationId xmlns:a16="http://schemas.microsoft.com/office/drawing/2014/main" id="{E208C050-FCBB-4585-BB33-A37C341A4262}"/>
              </a:ext>
            </a:extLst>
          </p:cNvPr>
          <p:cNvSpPr/>
          <p:nvPr/>
        </p:nvSpPr>
        <p:spPr>
          <a:xfrm>
            <a:off x="-1553008" y="114300"/>
            <a:ext cx="4572000" cy="4572000"/>
          </a:xfrm>
          <a:prstGeom prst="blockArc">
            <a:avLst>
              <a:gd name="adj1" fmla="val 15254811"/>
              <a:gd name="adj2" fmla="val 17103220"/>
              <a:gd name="adj3" fmla="val 19144"/>
            </a:avLst>
          </a:prstGeom>
          <a:solidFill>
            <a:schemeClr val="bg1"/>
          </a:solidFill>
          <a:ln w="19050">
            <a:solidFill>
              <a:schemeClr val="accent1"/>
            </a:solidFill>
            <a:prstDash val="lgDash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B8A8A21-5A82-4287-AF2E-A54934C05BAE}"/>
              </a:ext>
            </a:extLst>
          </p:cNvPr>
          <p:cNvGrpSpPr/>
          <p:nvPr/>
        </p:nvGrpSpPr>
        <p:grpSpPr>
          <a:xfrm>
            <a:off x="469779" y="114300"/>
            <a:ext cx="526426" cy="783705"/>
            <a:chOff x="11184169" y="-11119"/>
            <a:chExt cx="4762501" cy="6537332"/>
          </a:xfrm>
        </p:grpSpPr>
        <p:sp>
          <p:nvSpPr>
            <p:cNvPr id="42" name="Rectangle 2524">
              <a:extLst>
                <a:ext uri="{FF2B5EF4-FFF2-40B4-BE49-F238E27FC236}">
                  <a16:creationId xmlns:a16="http://schemas.microsoft.com/office/drawing/2014/main" id="{99645334-0B29-496B-91E5-9BDCEF0272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5144" y="4470398"/>
              <a:ext cx="1865313" cy="504825"/>
            </a:xfrm>
            <a:prstGeom prst="rect">
              <a:avLst/>
            </a:prstGeom>
            <a:solidFill>
              <a:srgbClr val="C4C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3" name="Freeform 2525">
              <a:extLst>
                <a:ext uri="{FF2B5EF4-FFF2-40B4-BE49-F238E27FC236}">
                  <a16:creationId xmlns:a16="http://schemas.microsoft.com/office/drawing/2014/main" id="{F5D8ACF5-652C-48FB-BACE-B57932D83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3906" y="5162549"/>
              <a:ext cx="1346201" cy="1363664"/>
            </a:xfrm>
            <a:custGeom>
              <a:avLst/>
              <a:gdLst>
                <a:gd name="T0" fmla="*/ 0 w 373"/>
                <a:gd name="T1" fmla="*/ 175 h 379"/>
                <a:gd name="T2" fmla="*/ 37 w 373"/>
                <a:gd name="T3" fmla="*/ 366 h 379"/>
                <a:gd name="T4" fmla="*/ 186 w 373"/>
                <a:gd name="T5" fmla="*/ 379 h 379"/>
                <a:gd name="T6" fmla="*/ 335 w 373"/>
                <a:gd name="T7" fmla="*/ 366 h 379"/>
                <a:gd name="T8" fmla="*/ 373 w 373"/>
                <a:gd name="T9" fmla="*/ 174 h 379"/>
                <a:gd name="T10" fmla="*/ 187 w 373"/>
                <a:gd name="T11" fmla="*/ 0 h 379"/>
                <a:gd name="T12" fmla="*/ 0 w 373"/>
                <a:gd name="T13" fmla="*/ 17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379">
                  <a:moveTo>
                    <a:pt x="0" y="175"/>
                  </a:moveTo>
                  <a:cubicBezTo>
                    <a:pt x="37" y="366"/>
                    <a:pt x="37" y="366"/>
                    <a:pt x="37" y="366"/>
                  </a:cubicBezTo>
                  <a:cubicBezTo>
                    <a:pt x="86" y="374"/>
                    <a:pt x="135" y="379"/>
                    <a:pt x="186" y="379"/>
                  </a:cubicBezTo>
                  <a:cubicBezTo>
                    <a:pt x="237" y="379"/>
                    <a:pt x="287" y="374"/>
                    <a:pt x="335" y="366"/>
                  </a:cubicBezTo>
                  <a:cubicBezTo>
                    <a:pt x="373" y="174"/>
                    <a:pt x="373" y="174"/>
                    <a:pt x="373" y="174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0" y="175"/>
                  </a:lnTo>
                  <a:close/>
                </a:path>
              </a:pathLst>
            </a:custGeom>
            <a:solidFill>
              <a:schemeClr val="tx2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4" name="Rectangle 2526">
              <a:extLst>
                <a:ext uri="{FF2B5EF4-FFF2-40B4-BE49-F238E27FC236}">
                  <a16:creationId xmlns:a16="http://schemas.microsoft.com/office/drawing/2014/main" id="{D69EA7DA-9E80-4E4E-89CF-DE08D90EDD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20868" y="3682998"/>
              <a:ext cx="1689100" cy="1811340"/>
            </a:xfrm>
            <a:prstGeom prst="rect">
              <a:avLst/>
            </a:prstGeom>
            <a:solidFill>
              <a:srgbClr val="F7CA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5" name="Freeform 2527">
              <a:extLst>
                <a:ext uri="{FF2B5EF4-FFF2-40B4-BE49-F238E27FC236}">
                  <a16:creationId xmlns:a16="http://schemas.microsoft.com/office/drawing/2014/main" id="{C4E81E18-2FEE-421A-8D1A-7DA235CDD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60470" y="2509834"/>
              <a:ext cx="444500" cy="835027"/>
            </a:xfrm>
            <a:custGeom>
              <a:avLst/>
              <a:gdLst>
                <a:gd name="T0" fmla="*/ 110 w 123"/>
                <a:gd name="T1" fmla="*/ 106 h 232"/>
                <a:gd name="T2" fmla="*/ 85 w 123"/>
                <a:gd name="T3" fmla="*/ 227 h 232"/>
                <a:gd name="T4" fmla="*/ 14 w 123"/>
                <a:gd name="T5" fmla="*/ 126 h 232"/>
                <a:gd name="T6" fmla="*/ 38 w 123"/>
                <a:gd name="T7" fmla="*/ 5 h 232"/>
                <a:gd name="T8" fmla="*/ 110 w 123"/>
                <a:gd name="T9" fmla="*/ 10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232">
                  <a:moveTo>
                    <a:pt x="110" y="106"/>
                  </a:moveTo>
                  <a:cubicBezTo>
                    <a:pt x="123" y="167"/>
                    <a:pt x="112" y="221"/>
                    <a:pt x="85" y="227"/>
                  </a:cubicBezTo>
                  <a:cubicBezTo>
                    <a:pt x="59" y="232"/>
                    <a:pt x="27" y="188"/>
                    <a:pt x="14" y="126"/>
                  </a:cubicBezTo>
                  <a:cubicBezTo>
                    <a:pt x="0" y="65"/>
                    <a:pt x="11" y="11"/>
                    <a:pt x="38" y="5"/>
                  </a:cubicBezTo>
                  <a:cubicBezTo>
                    <a:pt x="65" y="0"/>
                    <a:pt x="97" y="45"/>
                    <a:pt x="110" y="106"/>
                  </a:cubicBezTo>
                  <a:close/>
                </a:path>
              </a:pathLst>
            </a:custGeom>
            <a:solidFill>
              <a:srgbClr val="F9D1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6" name="Freeform 2528">
              <a:extLst>
                <a:ext uri="{FF2B5EF4-FFF2-40B4-BE49-F238E27FC236}">
                  <a16:creationId xmlns:a16="http://schemas.microsoft.com/office/drawing/2014/main" id="{9BF6477A-8C8C-4A8F-8EFB-DFCA8EB66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29043" y="2509834"/>
              <a:ext cx="444500" cy="835027"/>
            </a:xfrm>
            <a:custGeom>
              <a:avLst/>
              <a:gdLst>
                <a:gd name="T0" fmla="*/ 13 w 123"/>
                <a:gd name="T1" fmla="*/ 106 h 232"/>
                <a:gd name="T2" fmla="*/ 38 w 123"/>
                <a:gd name="T3" fmla="*/ 227 h 232"/>
                <a:gd name="T4" fmla="*/ 109 w 123"/>
                <a:gd name="T5" fmla="*/ 126 h 232"/>
                <a:gd name="T6" fmla="*/ 85 w 123"/>
                <a:gd name="T7" fmla="*/ 5 h 232"/>
                <a:gd name="T8" fmla="*/ 13 w 123"/>
                <a:gd name="T9" fmla="*/ 10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232">
                  <a:moveTo>
                    <a:pt x="13" y="106"/>
                  </a:moveTo>
                  <a:cubicBezTo>
                    <a:pt x="0" y="167"/>
                    <a:pt x="11" y="221"/>
                    <a:pt x="38" y="227"/>
                  </a:cubicBezTo>
                  <a:cubicBezTo>
                    <a:pt x="64" y="232"/>
                    <a:pt x="96" y="188"/>
                    <a:pt x="109" y="126"/>
                  </a:cubicBezTo>
                  <a:cubicBezTo>
                    <a:pt x="123" y="65"/>
                    <a:pt x="112" y="11"/>
                    <a:pt x="85" y="5"/>
                  </a:cubicBezTo>
                  <a:cubicBezTo>
                    <a:pt x="58" y="0"/>
                    <a:pt x="26" y="45"/>
                    <a:pt x="13" y="106"/>
                  </a:cubicBezTo>
                  <a:close/>
                </a:path>
              </a:pathLst>
            </a:custGeom>
            <a:solidFill>
              <a:srgbClr val="F9D1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7" name="Freeform 2529">
              <a:extLst>
                <a:ext uri="{FF2B5EF4-FFF2-40B4-BE49-F238E27FC236}">
                  <a16:creationId xmlns:a16="http://schemas.microsoft.com/office/drawing/2014/main" id="{6E9DE482-2F19-4D67-830E-2B183979D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5144" y="4470398"/>
              <a:ext cx="933450" cy="1325565"/>
            </a:xfrm>
            <a:custGeom>
              <a:avLst/>
              <a:gdLst>
                <a:gd name="T0" fmla="*/ 0 w 588"/>
                <a:gd name="T1" fmla="*/ 0 h 835"/>
                <a:gd name="T2" fmla="*/ 588 w 588"/>
                <a:gd name="T3" fmla="*/ 436 h 835"/>
                <a:gd name="T4" fmla="*/ 159 w 588"/>
                <a:gd name="T5" fmla="*/ 835 h 835"/>
                <a:gd name="T6" fmla="*/ 0 w 588"/>
                <a:gd name="T7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8" h="835">
                  <a:moveTo>
                    <a:pt x="0" y="0"/>
                  </a:moveTo>
                  <a:lnTo>
                    <a:pt x="588" y="436"/>
                  </a:lnTo>
                  <a:lnTo>
                    <a:pt x="159" y="8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8" name="Freeform 2530">
              <a:extLst>
                <a:ext uri="{FF2B5EF4-FFF2-40B4-BE49-F238E27FC236}">
                  <a16:creationId xmlns:a16="http://schemas.microsoft.com/office/drawing/2014/main" id="{6142C247-74AA-45DD-95F8-0BEB184A8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8594" y="4470398"/>
              <a:ext cx="931863" cy="1325565"/>
            </a:xfrm>
            <a:custGeom>
              <a:avLst/>
              <a:gdLst>
                <a:gd name="T0" fmla="*/ 587 w 587"/>
                <a:gd name="T1" fmla="*/ 0 h 835"/>
                <a:gd name="T2" fmla="*/ 0 w 587"/>
                <a:gd name="T3" fmla="*/ 436 h 835"/>
                <a:gd name="T4" fmla="*/ 427 w 587"/>
                <a:gd name="T5" fmla="*/ 835 h 835"/>
                <a:gd name="T6" fmla="*/ 587 w 587"/>
                <a:gd name="T7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7" h="835">
                  <a:moveTo>
                    <a:pt x="587" y="0"/>
                  </a:moveTo>
                  <a:lnTo>
                    <a:pt x="0" y="436"/>
                  </a:lnTo>
                  <a:lnTo>
                    <a:pt x="427" y="835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49" name="Freeform 2531">
              <a:extLst>
                <a:ext uri="{FF2B5EF4-FFF2-40B4-BE49-F238E27FC236}">
                  <a16:creationId xmlns:a16="http://schemas.microsoft.com/office/drawing/2014/main" id="{E124DBF6-33FF-44CE-97DF-C5D298B1A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0868" y="3682998"/>
              <a:ext cx="1689100" cy="1127127"/>
            </a:xfrm>
            <a:custGeom>
              <a:avLst/>
              <a:gdLst>
                <a:gd name="T0" fmla="*/ 468 w 468"/>
                <a:gd name="T1" fmla="*/ 0 h 313"/>
                <a:gd name="T2" fmla="*/ 0 w 468"/>
                <a:gd name="T3" fmla="*/ 0 h 313"/>
                <a:gd name="T4" fmla="*/ 0 w 468"/>
                <a:gd name="T5" fmla="*/ 150 h 313"/>
                <a:gd name="T6" fmla="*/ 235 w 468"/>
                <a:gd name="T7" fmla="*/ 313 h 313"/>
                <a:gd name="T8" fmla="*/ 468 w 468"/>
                <a:gd name="T9" fmla="*/ 151 h 313"/>
                <a:gd name="T10" fmla="*/ 468 w 468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8" h="313">
                  <a:moveTo>
                    <a:pt x="46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107" y="293"/>
                    <a:pt x="235" y="313"/>
                    <a:pt x="235" y="313"/>
                  </a:cubicBezTo>
                  <a:cubicBezTo>
                    <a:pt x="235" y="313"/>
                    <a:pt x="362" y="293"/>
                    <a:pt x="468" y="151"/>
                  </a:cubicBezTo>
                  <a:lnTo>
                    <a:pt x="468" y="0"/>
                  </a:lnTo>
                  <a:close/>
                </a:path>
              </a:pathLst>
            </a:custGeom>
            <a:solidFill>
              <a:srgbClr val="EAB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0" name="Freeform 2532">
              <a:extLst>
                <a:ext uri="{FF2B5EF4-FFF2-40B4-BE49-F238E27FC236}">
                  <a16:creationId xmlns:a16="http://schemas.microsoft.com/office/drawing/2014/main" id="{716D8C6D-C4EA-4C03-AB85-6D2164400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9031" y="842958"/>
              <a:ext cx="3160712" cy="3757616"/>
            </a:xfrm>
            <a:custGeom>
              <a:avLst/>
              <a:gdLst>
                <a:gd name="T0" fmla="*/ 438 w 876"/>
                <a:gd name="T1" fmla="*/ 0 h 1044"/>
                <a:gd name="T2" fmla="*/ 64 w 876"/>
                <a:gd name="T3" fmla="*/ 420 h 1044"/>
                <a:gd name="T4" fmla="*/ 438 w 876"/>
                <a:gd name="T5" fmla="*/ 1044 h 1044"/>
                <a:gd name="T6" fmla="*/ 811 w 876"/>
                <a:gd name="T7" fmla="*/ 420 h 1044"/>
                <a:gd name="T8" fmla="*/ 438 w 876"/>
                <a:gd name="T9" fmla="*/ 0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6" h="1044">
                  <a:moveTo>
                    <a:pt x="438" y="0"/>
                  </a:moveTo>
                  <a:cubicBezTo>
                    <a:pt x="0" y="0"/>
                    <a:pt x="64" y="420"/>
                    <a:pt x="64" y="420"/>
                  </a:cubicBezTo>
                  <a:cubicBezTo>
                    <a:pt x="91" y="991"/>
                    <a:pt x="438" y="1044"/>
                    <a:pt x="438" y="1044"/>
                  </a:cubicBezTo>
                  <a:cubicBezTo>
                    <a:pt x="438" y="1044"/>
                    <a:pt x="785" y="991"/>
                    <a:pt x="811" y="420"/>
                  </a:cubicBezTo>
                  <a:cubicBezTo>
                    <a:pt x="811" y="420"/>
                    <a:pt x="876" y="0"/>
                    <a:pt x="438" y="0"/>
                  </a:cubicBezTo>
                  <a:close/>
                </a:path>
              </a:pathLst>
            </a:custGeom>
            <a:solidFill>
              <a:srgbClr val="FFE1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51" name="Freeform 2533">
              <a:extLst>
                <a:ext uri="{FF2B5EF4-FFF2-40B4-BE49-F238E27FC236}">
                  <a16:creationId xmlns:a16="http://schemas.microsoft.com/office/drawing/2014/main" id="{7A93D6D6-63D0-4353-B49E-C06BE5FEC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36981" y="1630358"/>
              <a:ext cx="473075" cy="1195388"/>
            </a:xfrm>
            <a:custGeom>
              <a:avLst/>
              <a:gdLst>
                <a:gd name="T0" fmla="*/ 0 w 131"/>
                <a:gd name="T1" fmla="*/ 57 h 332"/>
                <a:gd name="T2" fmla="*/ 4 w 131"/>
                <a:gd name="T3" fmla="*/ 332 h 332"/>
                <a:gd name="T4" fmla="*/ 64 w 131"/>
                <a:gd name="T5" fmla="*/ 324 h 332"/>
                <a:gd name="T6" fmla="*/ 84 w 131"/>
                <a:gd name="T7" fmla="*/ 0 h 332"/>
                <a:gd name="T8" fmla="*/ 0 w 131"/>
                <a:gd name="T9" fmla="*/ 57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332">
                  <a:moveTo>
                    <a:pt x="0" y="57"/>
                  </a:moveTo>
                  <a:cubicBezTo>
                    <a:pt x="21" y="93"/>
                    <a:pt x="44" y="173"/>
                    <a:pt x="4" y="332"/>
                  </a:cubicBezTo>
                  <a:cubicBezTo>
                    <a:pt x="64" y="324"/>
                    <a:pt x="64" y="324"/>
                    <a:pt x="64" y="324"/>
                  </a:cubicBezTo>
                  <a:cubicBezTo>
                    <a:pt x="64" y="324"/>
                    <a:pt x="131" y="120"/>
                    <a:pt x="84" y="0"/>
                  </a:cubicBezTo>
                  <a:cubicBezTo>
                    <a:pt x="65" y="16"/>
                    <a:pt x="37" y="37"/>
                    <a:pt x="0" y="5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2534">
              <a:extLst>
                <a:ext uri="{FF2B5EF4-FFF2-40B4-BE49-F238E27FC236}">
                  <a16:creationId xmlns:a16="http://schemas.microsoft.com/office/drawing/2014/main" id="{45743D6D-7616-4AD2-B3EB-AFC69E673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4169" y="4824412"/>
              <a:ext cx="1550989" cy="1593852"/>
            </a:xfrm>
            <a:custGeom>
              <a:avLst/>
              <a:gdLst>
                <a:gd name="T0" fmla="*/ 0 w 430"/>
                <a:gd name="T1" fmla="*/ 173 h 443"/>
                <a:gd name="T2" fmla="*/ 430 w 430"/>
                <a:gd name="T3" fmla="*/ 443 h 443"/>
                <a:gd name="T4" fmla="*/ 262 w 430"/>
                <a:gd name="T5" fmla="*/ 0 h 443"/>
                <a:gd name="T6" fmla="*/ 23 w 430"/>
                <a:gd name="T7" fmla="*/ 94 h 443"/>
                <a:gd name="T8" fmla="*/ 0 w 430"/>
                <a:gd name="T9" fmla="*/ 17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43">
                  <a:moveTo>
                    <a:pt x="0" y="173"/>
                  </a:moveTo>
                  <a:cubicBezTo>
                    <a:pt x="108" y="301"/>
                    <a:pt x="258" y="397"/>
                    <a:pt x="430" y="44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3" y="94"/>
                    <a:pt x="23" y="94"/>
                    <a:pt x="23" y="94"/>
                  </a:cubicBezTo>
                  <a:lnTo>
                    <a:pt x="0" y="17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53" name="Freeform 2535">
              <a:extLst>
                <a:ext uri="{FF2B5EF4-FFF2-40B4-BE49-F238E27FC236}">
                  <a16:creationId xmlns:a16="http://schemas.microsoft.com/office/drawing/2014/main" id="{050F237A-B953-4BBC-8121-9286509FD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4119" y="5432423"/>
              <a:ext cx="482600" cy="1093790"/>
            </a:xfrm>
            <a:custGeom>
              <a:avLst/>
              <a:gdLst>
                <a:gd name="T0" fmla="*/ 0 w 134"/>
                <a:gd name="T1" fmla="*/ 301 h 304"/>
                <a:gd name="T2" fmla="*/ 67 w 134"/>
                <a:gd name="T3" fmla="*/ 304 h 304"/>
                <a:gd name="T4" fmla="*/ 134 w 134"/>
                <a:gd name="T5" fmla="*/ 301 h 304"/>
                <a:gd name="T6" fmla="*/ 122 w 134"/>
                <a:gd name="T7" fmla="*/ 0 h 304"/>
                <a:gd name="T8" fmla="*/ 12 w 134"/>
                <a:gd name="T9" fmla="*/ 0 h 304"/>
                <a:gd name="T10" fmla="*/ 0 w 134"/>
                <a:gd name="T11" fmla="*/ 301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" h="304">
                  <a:moveTo>
                    <a:pt x="0" y="301"/>
                  </a:moveTo>
                  <a:cubicBezTo>
                    <a:pt x="22" y="303"/>
                    <a:pt x="44" y="304"/>
                    <a:pt x="67" y="304"/>
                  </a:cubicBezTo>
                  <a:cubicBezTo>
                    <a:pt x="90" y="304"/>
                    <a:pt x="112" y="303"/>
                    <a:pt x="134" y="301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0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4" name="Freeform 2536">
              <a:extLst>
                <a:ext uri="{FF2B5EF4-FFF2-40B4-BE49-F238E27FC236}">
                  <a16:creationId xmlns:a16="http://schemas.microsoft.com/office/drawing/2014/main" id="{544F971C-55ED-4142-8E27-75E59FA9B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95681" y="4824412"/>
              <a:ext cx="1550989" cy="1593852"/>
            </a:xfrm>
            <a:custGeom>
              <a:avLst/>
              <a:gdLst>
                <a:gd name="T0" fmla="*/ 0 w 430"/>
                <a:gd name="T1" fmla="*/ 443 h 443"/>
                <a:gd name="T2" fmla="*/ 430 w 430"/>
                <a:gd name="T3" fmla="*/ 173 h 443"/>
                <a:gd name="T4" fmla="*/ 406 w 430"/>
                <a:gd name="T5" fmla="*/ 94 h 443"/>
                <a:gd name="T6" fmla="*/ 168 w 430"/>
                <a:gd name="T7" fmla="*/ 0 h 443"/>
                <a:gd name="T8" fmla="*/ 0 w 430"/>
                <a:gd name="T9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43">
                  <a:moveTo>
                    <a:pt x="0" y="443"/>
                  </a:moveTo>
                  <a:cubicBezTo>
                    <a:pt x="172" y="397"/>
                    <a:pt x="322" y="301"/>
                    <a:pt x="430" y="173"/>
                  </a:cubicBezTo>
                  <a:cubicBezTo>
                    <a:pt x="406" y="94"/>
                    <a:pt x="406" y="94"/>
                    <a:pt x="406" y="94"/>
                  </a:cubicBezTo>
                  <a:cubicBezTo>
                    <a:pt x="168" y="0"/>
                    <a:pt x="168" y="0"/>
                    <a:pt x="168" y="0"/>
                  </a:cubicBezTo>
                  <a:lnTo>
                    <a:pt x="0" y="44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55" name="Freeform 2537">
              <a:extLst>
                <a:ext uri="{FF2B5EF4-FFF2-40B4-BE49-F238E27FC236}">
                  <a16:creationId xmlns:a16="http://schemas.microsoft.com/office/drawing/2014/main" id="{7DEB6807-E892-475A-A855-3FF363B13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0319" y="4470398"/>
              <a:ext cx="896938" cy="2009778"/>
            </a:xfrm>
            <a:custGeom>
              <a:avLst/>
              <a:gdLst>
                <a:gd name="T0" fmla="*/ 140 w 249"/>
                <a:gd name="T1" fmla="*/ 0 h 558"/>
                <a:gd name="T2" fmla="*/ 0 w 249"/>
                <a:gd name="T3" fmla="*/ 98 h 558"/>
                <a:gd name="T4" fmla="*/ 0 w 249"/>
                <a:gd name="T5" fmla="*/ 368 h 558"/>
                <a:gd name="T6" fmla="*/ 96 w 249"/>
                <a:gd name="T7" fmla="*/ 357 h 558"/>
                <a:gd name="T8" fmla="*/ 12 w 249"/>
                <a:gd name="T9" fmla="*/ 453 h 558"/>
                <a:gd name="T10" fmla="*/ 38 w 249"/>
                <a:gd name="T11" fmla="*/ 495 h 558"/>
                <a:gd name="T12" fmla="*/ 249 w 249"/>
                <a:gd name="T13" fmla="*/ 558 h 558"/>
                <a:gd name="T14" fmla="*/ 140 w 249"/>
                <a:gd name="T15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558">
                  <a:moveTo>
                    <a:pt x="140" y="0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96" y="357"/>
                    <a:pt x="96" y="357"/>
                    <a:pt x="96" y="357"/>
                  </a:cubicBezTo>
                  <a:cubicBezTo>
                    <a:pt x="12" y="453"/>
                    <a:pt x="12" y="453"/>
                    <a:pt x="12" y="453"/>
                  </a:cubicBezTo>
                  <a:cubicBezTo>
                    <a:pt x="38" y="495"/>
                    <a:pt x="38" y="495"/>
                    <a:pt x="38" y="495"/>
                  </a:cubicBezTo>
                  <a:cubicBezTo>
                    <a:pt x="104" y="524"/>
                    <a:pt x="175" y="546"/>
                    <a:pt x="249" y="558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6" name="Freeform 2538">
              <a:extLst>
                <a:ext uri="{FF2B5EF4-FFF2-40B4-BE49-F238E27FC236}">
                  <a16:creationId xmlns:a16="http://schemas.microsoft.com/office/drawing/2014/main" id="{2F6E821D-73B5-4250-B6EA-AFB25074A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03581" y="4470398"/>
              <a:ext cx="901701" cy="2009778"/>
            </a:xfrm>
            <a:custGeom>
              <a:avLst/>
              <a:gdLst>
                <a:gd name="T0" fmla="*/ 0 w 250"/>
                <a:gd name="T1" fmla="*/ 558 h 558"/>
                <a:gd name="T2" fmla="*/ 212 w 250"/>
                <a:gd name="T3" fmla="*/ 495 h 558"/>
                <a:gd name="T4" fmla="*/ 238 w 250"/>
                <a:gd name="T5" fmla="*/ 453 h 558"/>
                <a:gd name="T6" fmla="*/ 153 w 250"/>
                <a:gd name="T7" fmla="*/ 357 h 558"/>
                <a:gd name="T8" fmla="*/ 250 w 250"/>
                <a:gd name="T9" fmla="*/ 368 h 558"/>
                <a:gd name="T10" fmla="*/ 250 w 250"/>
                <a:gd name="T11" fmla="*/ 98 h 558"/>
                <a:gd name="T12" fmla="*/ 109 w 250"/>
                <a:gd name="T13" fmla="*/ 0 h 558"/>
                <a:gd name="T14" fmla="*/ 0 w 250"/>
                <a:gd name="T15" fmla="*/ 558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558">
                  <a:moveTo>
                    <a:pt x="0" y="558"/>
                  </a:moveTo>
                  <a:cubicBezTo>
                    <a:pt x="74" y="546"/>
                    <a:pt x="146" y="524"/>
                    <a:pt x="212" y="495"/>
                  </a:cubicBezTo>
                  <a:cubicBezTo>
                    <a:pt x="238" y="453"/>
                    <a:pt x="238" y="453"/>
                    <a:pt x="238" y="453"/>
                  </a:cubicBezTo>
                  <a:cubicBezTo>
                    <a:pt x="153" y="357"/>
                    <a:pt x="153" y="357"/>
                    <a:pt x="153" y="357"/>
                  </a:cubicBezTo>
                  <a:cubicBezTo>
                    <a:pt x="250" y="368"/>
                    <a:pt x="250" y="368"/>
                    <a:pt x="250" y="368"/>
                  </a:cubicBezTo>
                  <a:cubicBezTo>
                    <a:pt x="250" y="98"/>
                    <a:pt x="250" y="98"/>
                    <a:pt x="250" y="98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0" y="5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7" name="Freeform 2539">
              <a:extLst>
                <a:ext uri="{FF2B5EF4-FFF2-40B4-BE49-F238E27FC236}">
                  <a16:creationId xmlns:a16="http://schemas.microsoft.com/office/drawing/2014/main" id="{58B7E3BF-BB8D-4EA7-B8E8-99EDA2440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39969" y="5162549"/>
              <a:ext cx="854076" cy="820737"/>
            </a:xfrm>
            <a:custGeom>
              <a:avLst/>
              <a:gdLst>
                <a:gd name="T0" fmla="*/ 0 w 538"/>
                <a:gd name="T1" fmla="*/ 252 h 517"/>
                <a:gd name="T2" fmla="*/ 268 w 538"/>
                <a:gd name="T3" fmla="*/ 517 h 517"/>
                <a:gd name="T4" fmla="*/ 538 w 538"/>
                <a:gd name="T5" fmla="*/ 252 h 517"/>
                <a:gd name="T6" fmla="*/ 270 w 538"/>
                <a:gd name="T7" fmla="*/ 0 h 517"/>
                <a:gd name="T8" fmla="*/ 0 w 538"/>
                <a:gd name="T9" fmla="*/ 252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517">
                  <a:moveTo>
                    <a:pt x="0" y="252"/>
                  </a:moveTo>
                  <a:lnTo>
                    <a:pt x="268" y="517"/>
                  </a:lnTo>
                  <a:lnTo>
                    <a:pt x="538" y="252"/>
                  </a:lnTo>
                  <a:lnTo>
                    <a:pt x="270" y="0"/>
                  </a:lnTo>
                  <a:lnTo>
                    <a:pt x="0" y="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58" name="Freeform 2540">
              <a:extLst>
                <a:ext uri="{FF2B5EF4-FFF2-40B4-BE49-F238E27FC236}">
                  <a16:creationId xmlns:a16="http://schemas.microsoft.com/office/drawing/2014/main" id="{29F2D830-2E43-4946-990E-77C7717D9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1093" y="-11119"/>
              <a:ext cx="3070226" cy="2836865"/>
            </a:xfrm>
            <a:custGeom>
              <a:avLst/>
              <a:gdLst>
                <a:gd name="T0" fmla="*/ 129 w 851"/>
                <a:gd name="T1" fmla="*/ 342 h 788"/>
                <a:gd name="T2" fmla="*/ 126 w 851"/>
                <a:gd name="T3" fmla="*/ 342 h 788"/>
                <a:gd name="T4" fmla="*/ 87 w 851"/>
                <a:gd name="T5" fmla="*/ 247 h 788"/>
                <a:gd name="T6" fmla="*/ 93 w 851"/>
                <a:gd name="T7" fmla="*/ 387 h 788"/>
                <a:gd name="T8" fmla="*/ 42 w 851"/>
                <a:gd name="T9" fmla="*/ 328 h 788"/>
                <a:gd name="T10" fmla="*/ 70 w 851"/>
                <a:gd name="T11" fmla="*/ 431 h 788"/>
                <a:gd name="T12" fmla="*/ 78 w 851"/>
                <a:gd name="T13" fmla="*/ 780 h 788"/>
                <a:gd name="T14" fmla="*/ 137 w 851"/>
                <a:gd name="T15" fmla="*/ 788 h 788"/>
                <a:gd name="T16" fmla="*/ 167 w 851"/>
                <a:gd name="T17" fmla="*/ 485 h 788"/>
                <a:gd name="T18" fmla="*/ 851 w 851"/>
                <a:gd name="T19" fmla="*/ 427 h 788"/>
                <a:gd name="T20" fmla="*/ 129 w 851"/>
                <a:gd name="T21" fmla="*/ 342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1" h="788">
                  <a:moveTo>
                    <a:pt x="129" y="342"/>
                  </a:moveTo>
                  <a:cubicBezTo>
                    <a:pt x="126" y="342"/>
                    <a:pt x="126" y="342"/>
                    <a:pt x="126" y="342"/>
                  </a:cubicBezTo>
                  <a:cubicBezTo>
                    <a:pt x="94" y="324"/>
                    <a:pt x="87" y="247"/>
                    <a:pt x="87" y="247"/>
                  </a:cubicBezTo>
                  <a:cubicBezTo>
                    <a:pt x="36" y="329"/>
                    <a:pt x="93" y="387"/>
                    <a:pt x="93" y="387"/>
                  </a:cubicBezTo>
                  <a:cubicBezTo>
                    <a:pt x="70" y="384"/>
                    <a:pt x="42" y="328"/>
                    <a:pt x="42" y="328"/>
                  </a:cubicBezTo>
                  <a:cubicBezTo>
                    <a:pt x="27" y="389"/>
                    <a:pt x="70" y="431"/>
                    <a:pt x="70" y="431"/>
                  </a:cubicBezTo>
                  <a:cubicBezTo>
                    <a:pt x="0" y="545"/>
                    <a:pt x="78" y="780"/>
                    <a:pt x="78" y="780"/>
                  </a:cubicBezTo>
                  <a:cubicBezTo>
                    <a:pt x="137" y="788"/>
                    <a:pt x="137" y="788"/>
                    <a:pt x="137" y="788"/>
                  </a:cubicBezTo>
                  <a:cubicBezTo>
                    <a:pt x="75" y="538"/>
                    <a:pt x="167" y="485"/>
                    <a:pt x="167" y="485"/>
                  </a:cubicBezTo>
                  <a:cubicBezTo>
                    <a:pt x="605" y="711"/>
                    <a:pt x="851" y="427"/>
                    <a:pt x="851" y="427"/>
                  </a:cubicBezTo>
                  <a:cubicBezTo>
                    <a:pt x="526" y="0"/>
                    <a:pt x="175" y="300"/>
                    <a:pt x="129" y="34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2541">
              <a:extLst>
                <a:ext uri="{FF2B5EF4-FFF2-40B4-BE49-F238E27FC236}">
                  <a16:creationId xmlns:a16="http://schemas.microsoft.com/office/drawing/2014/main" id="{01F70957-9C36-421F-8F63-48B7A06A38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176356" y="2336796"/>
              <a:ext cx="2781299" cy="923926"/>
            </a:xfrm>
            <a:custGeom>
              <a:avLst/>
              <a:gdLst>
                <a:gd name="T0" fmla="*/ 725 w 771"/>
                <a:gd name="T1" fmla="*/ 26 h 257"/>
                <a:gd name="T2" fmla="*/ 497 w 771"/>
                <a:gd name="T3" fmla="*/ 17 h 257"/>
                <a:gd name="T4" fmla="*/ 386 w 771"/>
                <a:gd name="T5" fmla="*/ 35 h 257"/>
                <a:gd name="T6" fmla="*/ 274 w 771"/>
                <a:gd name="T7" fmla="*/ 17 h 257"/>
                <a:gd name="T8" fmla="*/ 49 w 771"/>
                <a:gd name="T9" fmla="*/ 26 h 257"/>
                <a:gd name="T10" fmla="*/ 49 w 771"/>
                <a:gd name="T11" fmla="*/ 26 h 257"/>
                <a:gd name="T12" fmla="*/ 0 w 771"/>
                <a:gd name="T13" fmla="*/ 32 h 257"/>
                <a:gd name="T14" fmla="*/ 6 w 771"/>
                <a:gd name="T15" fmla="*/ 64 h 257"/>
                <a:gd name="T16" fmla="*/ 46 w 771"/>
                <a:gd name="T17" fmla="*/ 73 h 257"/>
                <a:gd name="T18" fmla="*/ 67 w 771"/>
                <a:gd name="T19" fmla="*/ 91 h 257"/>
                <a:gd name="T20" fmla="*/ 97 w 771"/>
                <a:gd name="T21" fmla="*/ 208 h 257"/>
                <a:gd name="T22" fmla="*/ 283 w 771"/>
                <a:gd name="T23" fmla="*/ 225 h 257"/>
                <a:gd name="T24" fmla="*/ 358 w 771"/>
                <a:gd name="T25" fmla="*/ 112 h 257"/>
                <a:gd name="T26" fmla="*/ 386 w 771"/>
                <a:gd name="T27" fmla="*/ 84 h 257"/>
                <a:gd name="T28" fmla="*/ 413 w 771"/>
                <a:gd name="T29" fmla="*/ 112 h 257"/>
                <a:gd name="T30" fmla="*/ 489 w 771"/>
                <a:gd name="T31" fmla="*/ 225 h 257"/>
                <a:gd name="T32" fmla="*/ 675 w 771"/>
                <a:gd name="T33" fmla="*/ 208 h 257"/>
                <a:gd name="T34" fmla="*/ 704 w 771"/>
                <a:gd name="T35" fmla="*/ 91 h 257"/>
                <a:gd name="T36" fmla="*/ 725 w 771"/>
                <a:gd name="T37" fmla="*/ 73 h 257"/>
                <a:gd name="T38" fmla="*/ 763 w 771"/>
                <a:gd name="T39" fmla="*/ 68 h 257"/>
                <a:gd name="T40" fmla="*/ 771 w 771"/>
                <a:gd name="T41" fmla="*/ 30 h 257"/>
                <a:gd name="T42" fmla="*/ 725 w 771"/>
                <a:gd name="T43" fmla="*/ 26 h 257"/>
                <a:gd name="T44" fmla="*/ 301 w 771"/>
                <a:gd name="T45" fmla="*/ 185 h 257"/>
                <a:gd name="T46" fmla="*/ 216 w 771"/>
                <a:gd name="T47" fmla="*/ 228 h 257"/>
                <a:gd name="T48" fmla="*/ 112 w 771"/>
                <a:gd name="T49" fmla="*/ 190 h 257"/>
                <a:gd name="T50" fmla="*/ 106 w 771"/>
                <a:gd name="T51" fmla="*/ 58 h 257"/>
                <a:gd name="T52" fmla="*/ 216 w 771"/>
                <a:gd name="T53" fmla="*/ 30 h 257"/>
                <a:gd name="T54" fmla="*/ 330 w 771"/>
                <a:gd name="T55" fmla="*/ 77 h 257"/>
                <a:gd name="T56" fmla="*/ 301 w 771"/>
                <a:gd name="T57" fmla="*/ 185 h 257"/>
                <a:gd name="T58" fmla="*/ 660 w 771"/>
                <a:gd name="T59" fmla="*/ 190 h 257"/>
                <a:gd name="T60" fmla="*/ 556 w 771"/>
                <a:gd name="T61" fmla="*/ 228 h 257"/>
                <a:gd name="T62" fmla="*/ 471 w 771"/>
                <a:gd name="T63" fmla="*/ 185 h 257"/>
                <a:gd name="T64" fmla="*/ 441 w 771"/>
                <a:gd name="T65" fmla="*/ 77 h 257"/>
                <a:gd name="T66" fmla="*/ 556 w 771"/>
                <a:gd name="T67" fmla="*/ 30 h 257"/>
                <a:gd name="T68" fmla="*/ 666 w 771"/>
                <a:gd name="T69" fmla="*/ 58 h 257"/>
                <a:gd name="T70" fmla="*/ 660 w 771"/>
                <a:gd name="T71" fmla="*/ 19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71" h="257">
                  <a:moveTo>
                    <a:pt x="725" y="26"/>
                  </a:moveTo>
                  <a:cubicBezTo>
                    <a:pt x="563" y="0"/>
                    <a:pt x="497" y="17"/>
                    <a:pt x="497" y="17"/>
                  </a:cubicBezTo>
                  <a:cubicBezTo>
                    <a:pt x="416" y="40"/>
                    <a:pt x="386" y="35"/>
                    <a:pt x="386" y="35"/>
                  </a:cubicBezTo>
                  <a:cubicBezTo>
                    <a:pt x="386" y="35"/>
                    <a:pt x="356" y="40"/>
                    <a:pt x="274" y="17"/>
                  </a:cubicBezTo>
                  <a:cubicBezTo>
                    <a:pt x="274" y="17"/>
                    <a:pt x="209" y="0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65" y="77"/>
                    <a:pt x="67" y="91"/>
                  </a:cubicBezTo>
                  <a:cubicBezTo>
                    <a:pt x="66" y="128"/>
                    <a:pt x="72" y="178"/>
                    <a:pt x="97" y="208"/>
                  </a:cubicBezTo>
                  <a:cubicBezTo>
                    <a:pt x="138" y="257"/>
                    <a:pt x="232" y="252"/>
                    <a:pt x="283" y="225"/>
                  </a:cubicBezTo>
                  <a:cubicBezTo>
                    <a:pt x="283" y="225"/>
                    <a:pt x="338" y="197"/>
                    <a:pt x="358" y="112"/>
                  </a:cubicBezTo>
                  <a:cubicBezTo>
                    <a:pt x="358" y="112"/>
                    <a:pt x="363" y="84"/>
                    <a:pt x="386" y="84"/>
                  </a:cubicBezTo>
                  <a:cubicBezTo>
                    <a:pt x="408" y="84"/>
                    <a:pt x="413" y="112"/>
                    <a:pt x="413" y="112"/>
                  </a:cubicBezTo>
                  <a:cubicBezTo>
                    <a:pt x="434" y="197"/>
                    <a:pt x="489" y="225"/>
                    <a:pt x="489" y="225"/>
                  </a:cubicBezTo>
                  <a:cubicBezTo>
                    <a:pt x="539" y="252"/>
                    <a:pt x="634" y="257"/>
                    <a:pt x="675" y="208"/>
                  </a:cubicBezTo>
                  <a:cubicBezTo>
                    <a:pt x="699" y="178"/>
                    <a:pt x="705" y="128"/>
                    <a:pt x="704" y="91"/>
                  </a:cubicBezTo>
                  <a:cubicBezTo>
                    <a:pt x="706" y="77"/>
                    <a:pt x="725" y="73"/>
                    <a:pt x="725" y="73"/>
                  </a:cubicBezTo>
                  <a:cubicBezTo>
                    <a:pt x="763" y="68"/>
                    <a:pt x="763" y="68"/>
                    <a:pt x="763" y="68"/>
                  </a:cubicBezTo>
                  <a:cubicBezTo>
                    <a:pt x="771" y="30"/>
                    <a:pt x="771" y="30"/>
                    <a:pt x="771" y="30"/>
                  </a:cubicBezTo>
                  <a:lnTo>
                    <a:pt x="725" y="26"/>
                  </a:lnTo>
                  <a:close/>
                  <a:moveTo>
                    <a:pt x="301" y="185"/>
                  </a:moveTo>
                  <a:cubicBezTo>
                    <a:pt x="301" y="185"/>
                    <a:pt x="278" y="220"/>
                    <a:pt x="216" y="228"/>
                  </a:cubicBezTo>
                  <a:cubicBezTo>
                    <a:pt x="216" y="228"/>
                    <a:pt x="141" y="241"/>
                    <a:pt x="112" y="190"/>
                  </a:cubicBezTo>
                  <a:cubicBezTo>
                    <a:pt x="112" y="190"/>
                    <a:pt x="79" y="130"/>
                    <a:pt x="106" y="58"/>
                  </a:cubicBezTo>
                  <a:cubicBezTo>
                    <a:pt x="106" y="58"/>
                    <a:pt x="111" y="31"/>
                    <a:pt x="216" y="30"/>
                  </a:cubicBezTo>
                  <a:cubicBezTo>
                    <a:pt x="216" y="30"/>
                    <a:pt x="322" y="31"/>
                    <a:pt x="330" y="77"/>
                  </a:cubicBezTo>
                  <a:cubicBezTo>
                    <a:pt x="330" y="77"/>
                    <a:pt x="340" y="128"/>
                    <a:pt x="301" y="185"/>
                  </a:cubicBezTo>
                  <a:close/>
                  <a:moveTo>
                    <a:pt x="660" y="190"/>
                  </a:moveTo>
                  <a:cubicBezTo>
                    <a:pt x="631" y="241"/>
                    <a:pt x="556" y="228"/>
                    <a:pt x="556" y="228"/>
                  </a:cubicBezTo>
                  <a:cubicBezTo>
                    <a:pt x="493" y="220"/>
                    <a:pt x="471" y="185"/>
                    <a:pt x="471" y="185"/>
                  </a:cubicBezTo>
                  <a:cubicBezTo>
                    <a:pt x="431" y="128"/>
                    <a:pt x="441" y="77"/>
                    <a:pt x="441" y="77"/>
                  </a:cubicBezTo>
                  <a:cubicBezTo>
                    <a:pt x="450" y="31"/>
                    <a:pt x="556" y="30"/>
                    <a:pt x="556" y="30"/>
                  </a:cubicBezTo>
                  <a:cubicBezTo>
                    <a:pt x="660" y="31"/>
                    <a:pt x="666" y="58"/>
                    <a:pt x="666" y="58"/>
                  </a:cubicBezTo>
                  <a:cubicBezTo>
                    <a:pt x="692" y="130"/>
                    <a:pt x="660" y="190"/>
                    <a:pt x="660" y="19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0" name="Freeform 2542">
              <a:extLst>
                <a:ext uri="{FF2B5EF4-FFF2-40B4-BE49-F238E27FC236}">
                  <a16:creationId xmlns:a16="http://schemas.microsoft.com/office/drawing/2014/main" id="{14C26FC8-69FE-4532-B1E9-B7CD03F7DE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2205" y="3794122"/>
              <a:ext cx="606427" cy="136526"/>
            </a:xfrm>
            <a:custGeom>
              <a:avLst/>
              <a:gdLst>
                <a:gd name="T0" fmla="*/ 150 w 168"/>
                <a:gd name="T1" fmla="*/ 38 h 38"/>
                <a:gd name="T2" fmla="*/ 18 w 168"/>
                <a:gd name="T3" fmla="*/ 38 h 38"/>
                <a:gd name="T4" fmla="*/ 0 w 168"/>
                <a:gd name="T5" fmla="*/ 19 h 38"/>
                <a:gd name="T6" fmla="*/ 18 w 168"/>
                <a:gd name="T7" fmla="*/ 0 h 38"/>
                <a:gd name="T8" fmla="*/ 150 w 168"/>
                <a:gd name="T9" fmla="*/ 0 h 38"/>
                <a:gd name="T10" fmla="*/ 168 w 168"/>
                <a:gd name="T11" fmla="*/ 19 h 38"/>
                <a:gd name="T12" fmla="*/ 150 w 168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38">
                  <a:moveTo>
                    <a:pt x="150" y="38"/>
                  </a:moveTo>
                  <a:cubicBezTo>
                    <a:pt x="18" y="38"/>
                    <a:pt x="18" y="38"/>
                    <a:pt x="18" y="38"/>
                  </a:cubicBezTo>
                  <a:cubicBezTo>
                    <a:pt x="8" y="38"/>
                    <a:pt x="0" y="2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60" y="0"/>
                    <a:pt x="168" y="9"/>
                    <a:pt x="168" y="19"/>
                  </a:cubicBezTo>
                  <a:cubicBezTo>
                    <a:pt x="168" y="29"/>
                    <a:pt x="160" y="38"/>
                    <a:pt x="150" y="38"/>
                  </a:cubicBezTo>
                  <a:close/>
                </a:path>
              </a:pathLst>
            </a:custGeom>
            <a:solidFill>
              <a:srgbClr val="EFB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  <p:sp>
          <p:nvSpPr>
            <p:cNvPr id="61" name="Freeform 2543">
              <a:extLst>
                <a:ext uri="{FF2B5EF4-FFF2-40B4-BE49-F238E27FC236}">
                  <a16:creationId xmlns:a16="http://schemas.microsoft.com/office/drawing/2014/main" id="{80D7DB3B-5D3B-4582-AF34-37D2B03F2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5628" y="4017960"/>
              <a:ext cx="1687513" cy="792162"/>
            </a:xfrm>
            <a:custGeom>
              <a:avLst/>
              <a:gdLst>
                <a:gd name="T0" fmla="*/ 234 w 468"/>
                <a:gd name="T1" fmla="*/ 163 h 220"/>
                <a:gd name="T2" fmla="*/ 0 w 468"/>
                <a:gd name="T3" fmla="*/ 0 h 220"/>
                <a:gd name="T4" fmla="*/ 0 w 468"/>
                <a:gd name="T5" fmla="*/ 57 h 220"/>
                <a:gd name="T6" fmla="*/ 234 w 468"/>
                <a:gd name="T7" fmla="*/ 220 h 220"/>
                <a:gd name="T8" fmla="*/ 468 w 468"/>
                <a:gd name="T9" fmla="*/ 58 h 220"/>
                <a:gd name="T10" fmla="*/ 468 w 468"/>
                <a:gd name="T11" fmla="*/ 1 h 220"/>
                <a:gd name="T12" fmla="*/ 234 w 468"/>
                <a:gd name="T13" fmla="*/ 16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8" h="220">
                  <a:moveTo>
                    <a:pt x="234" y="163"/>
                  </a:moveTo>
                  <a:cubicBezTo>
                    <a:pt x="234" y="163"/>
                    <a:pt x="106" y="143"/>
                    <a:pt x="0" y="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06" y="200"/>
                    <a:pt x="234" y="220"/>
                    <a:pt x="234" y="220"/>
                  </a:cubicBezTo>
                  <a:cubicBezTo>
                    <a:pt x="234" y="220"/>
                    <a:pt x="361" y="200"/>
                    <a:pt x="468" y="58"/>
                  </a:cubicBezTo>
                  <a:cubicBezTo>
                    <a:pt x="468" y="1"/>
                    <a:pt x="468" y="1"/>
                    <a:pt x="468" y="1"/>
                  </a:cubicBezTo>
                  <a:cubicBezTo>
                    <a:pt x="361" y="143"/>
                    <a:pt x="234" y="163"/>
                    <a:pt x="234" y="163"/>
                  </a:cubicBezTo>
                  <a:close/>
                </a:path>
              </a:pathLst>
            </a:custGeom>
            <a:solidFill>
              <a:srgbClr val="EAB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ctr" anchorCtr="0" compatLnSpc="1">
              <a:prstTxWarp prst="textNoShape">
                <a:avLst/>
              </a:prstTxWarp>
            </a:bodyPr>
            <a:lstStyle/>
            <a:p>
              <a:endParaRPr lang="en-IN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EF06CC0C-B16E-4249-A458-43CA992395DC}"/>
              </a:ext>
            </a:extLst>
          </p:cNvPr>
          <p:cNvCxnSpPr>
            <a:cxnSpLocks/>
            <a:stCxn id="40" idx="1"/>
            <a:endCxn id="74" idx="1"/>
          </p:cNvCxnSpPr>
          <p:nvPr/>
        </p:nvCxnSpPr>
        <p:spPr>
          <a:xfrm>
            <a:off x="1213057" y="615362"/>
            <a:ext cx="530162" cy="12484"/>
          </a:xfrm>
          <a:prstGeom prst="straightConnector1">
            <a:avLst/>
          </a:prstGeom>
          <a:ln w="15875">
            <a:solidFill>
              <a:schemeClr val="accent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CE1D550-7ED9-48AB-96B2-166A558E4E29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68" name="Arrow: Left 67">
              <a:extLst>
                <a:ext uri="{FF2B5EF4-FFF2-40B4-BE49-F238E27FC236}">
                  <a16:creationId xmlns:a16="http://schemas.microsoft.com/office/drawing/2014/main" id="{067047AE-DCAF-441A-A5CA-E9EFA37BED0D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Action Button: Blank 6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EE723A3E-521C-49F4-BF6B-F16FC3BA6EE8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Callout: Bent Line with Border and Accent Bar 64">
            <a:extLst>
              <a:ext uri="{FF2B5EF4-FFF2-40B4-BE49-F238E27FC236}">
                <a16:creationId xmlns:a16="http://schemas.microsoft.com/office/drawing/2014/main" id="{507BB014-E319-4DC7-B1C5-30014A16AFFC}"/>
              </a:ext>
            </a:extLst>
          </p:cNvPr>
          <p:cNvSpPr/>
          <p:nvPr/>
        </p:nvSpPr>
        <p:spPr>
          <a:xfrm>
            <a:off x="3018992" y="1429223"/>
            <a:ext cx="3784438" cy="590163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4576"/>
              <a:gd name="adj6" fmla="val -22121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Name: Kaveh Faraji Googerdchi</a:t>
            </a:r>
          </a:p>
        </p:txBody>
      </p:sp>
      <p:sp>
        <p:nvSpPr>
          <p:cNvPr id="66" name="Callout: Bent Line with Border and Accent Bar 65">
            <a:extLst>
              <a:ext uri="{FF2B5EF4-FFF2-40B4-BE49-F238E27FC236}">
                <a16:creationId xmlns:a16="http://schemas.microsoft.com/office/drawing/2014/main" id="{14FB4171-CD56-443C-99D9-7F2F6D94C2FB}"/>
              </a:ext>
            </a:extLst>
          </p:cNvPr>
          <p:cNvSpPr/>
          <p:nvPr/>
        </p:nvSpPr>
        <p:spPr>
          <a:xfrm>
            <a:off x="3018992" y="2263934"/>
            <a:ext cx="3784438" cy="590163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19517"/>
              <a:gd name="adj6" fmla="val -2250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Birth: January 15,1994 (27 years)</a:t>
            </a:r>
          </a:p>
        </p:txBody>
      </p:sp>
      <p:sp>
        <p:nvSpPr>
          <p:cNvPr id="67" name="Callout: Bent Line with Border and Accent Bar 66">
            <a:extLst>
              <a:ext uri="{FF2B5EF4-FFF2-40B4-BE49-F238E27FC236}">
                <a16:creationId xmlns:a16="http://schemas.microsoft.com/office/drawing/2014/main" id="{71090D85-314A-43B4-8E69-ECF2A4DDBB35}"/>
              </a:ext>
            </a:extLst>
          </p:cNvPr>
          <p:cNvSpPr/>
          <p:nvPr/>
        </p:nvSpPr>
        <p:spPr>
          <a:xfrm>
            <a:off x="3033504" y="3098645"/>
            <a:ext cx="6865237" cy="590163"/>
          </a:xfrm>
          <a:prstGeom prst="accentBorderCallout2">
            <a:avLst>
              <a:gd name="adj1" fmla="val 26128"/>
              <a:gd name="adj2" fmla="val -4881"/>
              <a:gd name="adj3" fmla="val 23669"/>
              <a:gd name="adj4" fmla="val -8844"/>
              <a:gd name="adj5" fmla="val -327729"/>
              <a:gd name="adj6" fmla="val -1291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Address: No.14 ,Parsian Building, Bagh Zamani Street, Behsti Square, Kamalshahr, Karaj, Iran.</a:t>
            </a:r>
          </a:p>
        </p:txBody>
      </p:sp>
      <p:sp>
        <p:nvSpPr>
          <p:cNvPr id="71" name="Callout: Bent Line with Border and Accent Bar 70">
            <a:extLst>
              <a:ext uri="{FF2B5EF4-FFF2-40B4-BE49-F238E27FC236}">
                <a16:creationId xmlns:a16="http://schemas.microsoft.com/office/drawing/2014/main" id="{3F4E0771-DB77-4AED-B238-04960BCA887B}"/>
              </a:ext>
            </a:extLst>
          </p:cNvPr>
          <p:cNvSpPr/>
          <p:nvPr/>
        </p:nvSpPr>
        <p:spPr>
          <a:xfrm>
            <a:off x="3018992" y="3933356"/>
            <a:ext cx="3784438" cy="590163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87587"/>
              <a:gd name="adj6" fmla="val -24039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Email: </a:t>
            </a:r>
            <a:r>
              <a:rPr lang="en-US" dirty="0">
                <a:solidFill>
                  <a:schemeClr val="tx1"/>
                </a:solidFill>
                <a:latin typeface="+mj-lt"/>
                <a:hlinkClick r:id="rId2"/>
              </a:rPr>
              <a:t>kavehfaraji21@gmail.com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sp>
        <p:nvSpPr>
          <p:cNvPr id="72" name="Callout: Bent Line with Border and Accent Bar 71">
            <a:extLst>
              <a:ext uri="{FF2B5EF4-FFF2-40B4-BE49-F238E27FC236}">
                <a16:creationId xmlns:a16="http://schemas.microsoft.com/office/drawing/2014/main" id="{33B99AA3-6173-45DF-AEFC-93473BB7BD2A}"/>
              </a:ext>
            </a:extLst>
          </p:cNvPr>
          <p:cNvSpPr/>
          <p:nvPr/>
        </p:nvSpPr>
        <p:spPr>
          <a:xfrm>
            <a:off x="3018991" y="4768067"/>
            <a:ext cx="4858183" cy="590163"/>
          </a:xfrm>
          <a:prstGeom prst="accentBorderCallout2">
            <a:avLst>
              <a:gd name="adj1" fmla="val 18750"/>
              <a:gd name="adj2" fmla="val -6765"/>
              <a:gd name="adj3" fmla="val 18750"/>
              <a:gd name="adj4" fmla="val -14902"/>
              <a:gd name="adj5" fmla="val -636379"/>
              <a:gd name="adj6" fmla="val -19177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Website: </a:t>
            </a:r>
            <a:r>
              <a:rPr lang="en-US" dirty="0">
                <a:solidFill>
                  <a:schemeClr val="tx1"/>
                </a:solidFill>
                <a:latin typeface="+mj-lt"/>
                <a:hlinkClick r:id="rId3"/>
              </a:rPr>
              <a:t>https://kavehfaraji21.wixsite.com/my-site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B7C4BD92-BC92-4BAA-94CC-C0FE2C2A9B0F}"/>
              </a:ext>
            </a:extLst>
          </p:cNvPr>
          <p:cNvSpPr/>
          <p:nvPr/>
        </p:nvSpPr>
        <p:spPr>
          <a:xfrm>
            <a:off x="1743219" y="311083"/>
            <a:ext cx="2650981" cy="633525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solidFill>
              <a:schemeClr val="accent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AF8A977-3175-4B2B-AD25-0D30409927DD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D44FE6-0086-4C93-B40E-D62481591BF4}"/>
              </a:ext>
            </a:extLst>
          </p:cNvPr>
          <p:cNvSpPr txBox="1"/>
          <p:nvPr/>
        </p:nvSpPr>
        <p:spPr>
          <a:xfrm>
            <a:off x="1754606" y="405466"/>
            <a:ext cx="265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239606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71" grpId="0" animBg="1"/>
      <p:bldP spid="72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F331F41-214E-4A8D-821D-3B5659DD3465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28" name="Arrow: Left 27">
              <a:extLst>
                <a:ext uri="{FF2B5EF4-FFF2-40B4-BE49-F238E27FC236}">
                  <a16:creationId xmlns:a16="http://schemas.microsoft.com/office/drawing/2014/main" id="{3E2FBD38-820A-4025-A34E-3C78983DC4ED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Action Button: Blank 2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F93C3122-61A7-4A19-8E84-1D04D0902B70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Block Arc 62">
            <a:extLst>
              <a:ext uri="{FF2B5EF4-FFF2-40B4-BE49-F238E27FC236}">
                <a16:creationId xmlns:a16="http://schemas.microsoft.com/office/drawing/2014/main" id="{7258A184-791F-4A0F-93F5-3D7154BEC5D6}"/>
              </a:ext>
            </a:extLst>
          </p:cNvPr>
          <p:cNvSpPr/>
          <p:nvPr/>
        </p:nvSpPr>
        <p:spPr>
          <a:xfrm>
            <a:off x="-1586915" y="120130"/>
            <a:ext cx="4572000" cy="4572000"/>
          </a:xfrm>
          <a:prstGeom prst="blockArc">
            <a:avLst>
              <a:gd name="adj1" fmla="val 15335790"/>
              <a:gd name="adj2" fmla="val 17062869"/>
              <a:gd name="adj3" fmla="val 17177"/>
            </a:avLst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5" name="Picture 64">
            <a:hlinkClick r:id="rId2" action="ppaction://hlinksldjump"/>
            <a:extLst>
              <a:ext uri="{FF2B5EF4-FFF2-40B4-BE49-F238E27FC236}">
                <a16:creationId xmlns:a16="http://schemas.microsoft.com/office/drawing/2014/main" id="{3D3F69F1-2DA3-4FC2-9C70-DF90E93F15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889" r="100000">
                        <a14:foregroundMark x1="53778" y1="64444" x2="53778" y2="6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69" y="205218"/>
            <a:ext cx="647033" cy="647033"/>
          </a:xfrm>
          <a:prstGeom prst="rect">
            <a:avLst/>
          </a:prstGeom>
        </p:spPr>
      </p:pic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2A2F2482-C2F2-4D7A-A045-D6400E29C53F}"/>
              </a:ext>
            </a:extLst>
          </p:cNvPr>
          <p:cNvSpPr/>
          <p:nvPr/>
        </p:nvSpPr>
        <p:spPr>
          <a:xfrm>
            <a:off x="1731368" y="187437"/>
            <a:ext cx="2840632" cy="778186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solidFill>
              <a:schemeClr val="accent2">
                <a:lumMod val="75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44BFB11-49C2-4E72-ACE2-DA30370329B9}"/>
              </a:ext>
            </a:extLst>
          </p:cNvPr>
          <p:cNvCxnSpPr>
            <a:cxnSpLocks/>
            <a:stCxn id="63" idx="1"/>
            <a:endCxn id="66" idx="1"/>
          </p:cNvCxnSpPr>
          <p:nvPr/>
        </p:nvCxnSpPr>
        <p:spPr>
          <a:xfrm>
            <a:off x="1169335" y="572124"/>
            <a:ext cx="562033" cy="4406"/>
          </a:xfrm>
          <a:prstGeom prst="straightConnector1">
            <a:avLst/>
          </a:prstGeom>
          <a:ln w="15875">
            <a:solidFill>
              <a:schemeClr val="accent2">
                <a:lumMod val="7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185988C-4928-4EE7-871F-0F5BD43A7D88}"/>
              </a:ext>
            </a:extLst>
          </p:cNvPr>
          <p:cNvSpPr txBox="1"/>
          <p:nvPr/>
        </p:nvSpPr>
        <p:spPr>
          <a:xfrm>
            <a:off x="2470439" y="372069"/>
            <a:ext cx="1223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</a:t>
            </a:r>
            <a:endParaRPr lang="en-US" sz="2000" dirty="0"/>
          </a:p>
        </p:txBody>
      </p:sp>
      <p:sp>
        <p:nvSpPr>
          <p:cNvPr id="14" name="Callout: Bent Line with Border and Accent Bar 13">
            <a:extLst>
              <a:ext uri="{FF2B5EF4-FFF2-40B4-BE49-F238E27FC236}">
                <a16:creationId xmlns:a16="http://schemas.microsoft.com/office/drawing/2014/main" id="{9D4EA2D5-AE95-481F-B06A-6B0A4F1AB136}"/>
              </a:ext>
            </a:extLst>
          </p:cNvPr>
          <p:cNvSpPr/>
          <p:nvPr/>
        </p:nvSpPr>
        <p:spPr>
          <a:xfrm>
            <a:off x="2470439" y="1260704"/>
            <a:ext cx="3784438" cy="590163"/>
          </a:xfrm>
          <a:prstGeom prst="accentBorderCallout2">
            <a:avLst>
              <a:gd name="adj1" fmla="val 29510"/>
              <a:gd name="adj2" fmla="val -2964"/>
              <a:gd name="adj3" fmla="val 23054"/>
              <a:gd name="adj4" fmla="val -7606"/>
              <a:gd name="adj5" fmla="val -40905"/>
              <a:gd name="adj6" fmla="val -970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M.Sc. in Information Technology Management-E-Business 2017-2020</a:t>
            </a:r>
          </a:p>
        </p:txBody>
      </p:sp>
      <p:sp>
        <p:nvSpPr>
          <p:cNvPr id="15" name="Callout: Bent Line with Border and Accent Bar 14">
            <a:extLst>
              <a:ext uri="{FF2B5EF4-FFF2-40B4-BE49-F238E27FC236}">
                <a16:creationId xmlns:a16="http://schemas.microsoft.com/office/drawing/2014/main" id="{03E2A882-B696-478F-B803-76C98CCCC6F0}"/>
              </a:ext>
            </a:extLst>
          </p:cNvPr>
          <p:cNvSpPr/>
          <p:nvPr/>
        </p:nvSpPr>
        <p:spPr>
          <a:xfrm>
            <a:off x="7150100" y="187437"/>
            <a:ext cx="3949540" cy="590163"/>
          </a:xfrm>
          <a:prstGeom prst="accentBorderCallout2">
            <a:avLst>
              <a:gd name="adj1" fmla="val 23054"/>
              <a:gd name="adj2" fmla="val -3967"/>
              <a:gd name="adj3" fmla="val 23054"/>
              <a:gd name="adj4" fmla="val -11734"/>
              <a:gd name="adj5" fmla="val 210873"/>
              <a:gd name="adj6" fmla="val -2125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Location: Farabi Campus - University of Tehran, Qom, Iran.</a:t>
            </a:r>
          </a:p>
        </p:txBody>
      </p:sp>
      <p:sp>
        <p:nvSpPr>
          <p:cNvPr id="17" name="Callout: Bent Line with Border and Accent Bar 16">
            <a:extLst>
              <a:ext uri="{FF2B5EF4-FFF2-40B4-BE49-F238E27FC236}">
                <a16:creationId xmlns:a16="http://schemas.microsoft.com/office/drawing/2014/main" id="{BF2D73A9-9D2F-4405-97DC-BB23FDCC3312}"/>
              </a:ext>
            </a:extLst>
          </p:cNvPr>
          <p:cNvSpPr/>
          <p:nvPr/>
        </p:nvSpPr>
        <p:spPr>
          <a:xfrm>
            <a:off x="7150100" y="965623"/>
            <a:ext cx="3949540" cy="590163"/>
          </a:xfrm>
          <a:prstGeom prst="accentBorderCallout2">
            <a:avLst>
              <a:gd name="adj1" fmla="val 20902"/>
              <a:gd name="adj2" fmla="val -4154"/>
              <a:gd name="adj3" fmla="val 20902"/>
              <a:gd name="adj4" fmla="val -12236"/>
              <a:gd name="adj5" fmla="val 83909"/>
              <a:gd name="adj6" fmla="val -23632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GPA: 3.8/4.0</a:t>
            </a:r>
          </a:p>
        </p:txBody>
      </p:sp>
      <p:sp>
        <p:nvSpPr>
          <p:cNvPr id="18" name="Callout: Bent Line with Border and Accent Bar 17">
            <a:extLst>
              <a:ext uri="{FF2B5EF4-FFF2-40B4-BE49-F238E27FC236}">
                <a16:creationId xmlns:a16="http://schemas.microsoft.com/office/drawing/2014/main" id="{949B677E-C29C-4BCC-9FF5-86D960583DBC}"/>
              </a:ext>
            </a:extLst>
          </p:cNvPr>
          <p:cNvSpPr/>
          <p:nvPr/>
        </p:nvSpPr>
        <p:spPr>
          <a:xfrm>
            <a:off x="7150100" y="1743809"/>
            <a:ext cx="4902200" cy="590163"/>
          </a:xfrm>
          <a:prstGeom prst="accentBorderCallout2">
            <a:avLst>
              <a:gd name="adj1" fmla="val 14446"/>
              <a:gd name="adj2" fmla="val -3152"/>
              <a:gd name="adj3" fmla="val 14446"/>
              <a:gd name="adj4" fmla="val -11814"/>
              <a:gd name="adj5" fmla="val -40904"/>
              <a:gd name="adj6" fmla="val -1611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Thesis Topic: Customer churn analysis with data mining approach based on ensemble learning</a:t>
            </a:r>
          </a:p>
        </p:txBody>
      </p:sp>
      <p:sp>
        <p:nvSpPr>
          <p:cNvPr id="19" name="Callout: Bent Line with Border and Accent Bar 18">
            <a:extLst>
              <a:ext uri="{FF2B5EF4-FFF2-40B4-BE49-F238E27FC236}">
                <a16:creationId xmlns:a16="http://schemas.microsoft.com/office/drawing/2014/main" id="{E15C6004-E687-45FD-BD54-2B016DC8A92F}"/>
              </a:ext>
            </a:extLst>
          </p:cNvPr>
          <p:cNvSpPr/>
          <p:nvPr/>
        </p:nvSpPr>
        <p:spPr>
          <a:xfrm>
            <a:off x="7150100" y="2521995"/>
            <a:ext cx="3949540" cy="590163"/>
          </a:xfrm>
          <a:prstGeom prst="accentBorderCallout2">
            <a:avLst>
              <a:gd name="adj1" fmla="val 12294"/>
              <a:gd name="adj2" fmla="val -4153"/>
              <a:gd name="adj3" fmla="val 7990"/>
              <a:gd name="adj4" fmla="val -13241"/>
              <a:gd name="adj5" fmla="val -185085"/>
              <a:gd name="adj6" fmla="val -22038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Thesis Grade: 4.0/4.0</a:t>
            </a:r>
          </a:p>
        </p:txBody>
      </p:sp>
      <p:sp>
        <p:nvSpPr>
          <p:cNvPr id="22" name="Callout: Bent Line with Border and Accent Bar 21">
            <a:extLst>
              <a:ext uri="{FF2B5EF4-FFF2-40B4-BE49-F238E27FC236}">
                <a16:creationId xmlns:a16="http://schemas.microsoft.com/office/drawing/2014/main" id="{D26366FE-3DE6-44FE-A484-E0AA1F7ABFB1}"/>
              </a:ext>
            </a:extLst>
          </p:cNvPr>
          <p:cNvSpPr/>
          <p:nvPr/>
        </p:nvSpPr>
        <p:spPr>
          <a:xfrm>
            <a:off x="2468590" y="4581680"/>
            <a:ext cx="3784438" cy="590163"/>
          </a:xfrm>
          <a:prstGeom prst="accentBorderCallout2">
            <a:avLst>
              <a:gd name="adj1" fmla="val 59637"/>
              <a:gd name="adj2" fmla="val -2475"/>
              <a:gd name="adj3" fmla="val -84544"/>
              <a:gd name="adj4" fmla="val -7536"/>
              <a:gd name="adj5" fmla="val -609019"/>
              <a:gd name="adj6" fmla="val -9957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B.Sc. in Business Administration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2013-2017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sp>
        <p:nvSpPr>
          <p:cNvPr id="23" name="Callout: Bent Line with Border and Accent Bar 22">
            <a:extLst>
              <a:ext uri="{FF2B5EF4-FFF2-40B4-BE49-F238E27FC236}">
                <a16:creationId xmlns:a16="http://schemas.microsoft.com/office/drawing/2014/main" id="{DF1F5EE6-A11B-4317-A08B-63DFF98DA377}"/>
              </a:ext>
            </a:extLst>
          </p:cNvPr>
          <p:cNvSpPr/>
          <p:nvPr/>
        </p:nvSpPr>
        <p:spPr>
          <a:xfrm>
            <a:off x="7150100" y="3300181"/>
            <a:ext cx="3949540" cy="590163"/>
          </a:xfrm>
          <a:prstGeom prst="accentBorderCallout2">
            <a:avLst>
              <a:gd name="adj1" fmla="val 12294"/>
              <a:gd name="adj2" fmla="val -4153"/>
              <a:gd name="adj3" fmla="val 7990"/>
              <a:gd name="adj4" fmla="val -13241"/>
              <a:gd name="adj5" fmla="val -331417"/>
              <a:gd name="adj6" fmla="val -2300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Supervisor: Dr. Shahrokh Asadi, and Dr. Seyed Mohammad Bagher Jafari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FA5DC95-C4D8-4C3D-AD1D-0B2283B8C407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32821FD-6B35-4AB2-B053-D1A851D8AFE2}"/>
              </a:ext>
            </a:extLst>
          </p:cNvPr>
          <p:cNvSpPr/>
          <p:nvPr/>
        </p:nvSpPr>
        <p:spPr>
          <a:xfrm>
            <a:off x="6117717" y="1281465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allout: Bent Line with Border and Accent Bar 29">
            <a:extLst>
              <a:ext uri="{FF2B5EF4-FFF2-40B4-BE49-F238E27FC236}">
                <a16:creationId xmlns:a16="http://schemas.microsoft.com/office/drawing/2014/main" id="{67D7C760-6538-4432-94B6-846B85EA191B}"/>
              </a:ext>
            </a:extLst>
          </p:cNvPr>
          <p:cNvSpPr/>
          <p:nvPr/>
        </p:nvSpPr>
        <p:spPr>
          <a:xfrm>
            <a:off x="7150100" y="4524029"/>
            <a:ext cx="3949540" cy="590163"/>
          </a:xfrm>
          <a:prstGeom prst="accentBorderCallout2">
            <a:avLst>
              <a:gd name="adj1" fmla="val 12294"/>
              <a:gd name="adj2" fmla="val -4153"/>
              <a:gd name="adj3" fmla="val 14446"/>
              <a:gd name="adj4" fmla="val -13241"/>
              <a:gd name="adj5" fmla="val 55934"/>
              <a:gd name="adj6" fmla="val -20431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Location: University of Zanjan, University Blvd., Zanjan, Iran.</a:t>
            </a:r>
          </a:p>
        </p:txBody>
      </p:sp>
      <p:sp>
        <p:nvSpPr>
          <p:cNvPr id="32" name="Callout: Bent Line with Border and Accent Bar 31">
            <a:extLst>
              <a:ext uri="{FF2B5EF4-FFF2-40B4-BE49-F238E27FC236}">
                <a16:creationId xmlns:a16="http://schemas.microsoft.com/office/drawing/2014/main" id="{230F7F57-F4E2-4572-AA78-B7B268560FBA}"/>
              </a:ext>
            </a:extLst>
          </p:cNvPr>
          <p:cNvSpPr/>
          <p:nvPr/>
        </p:nvSpPr>
        <p:spPr>
          <a:xfrm>
            <a:off x="7150100" y="5302214"/>
            <a:ext cx="3949540" cy="590163"/>
          </a:xfrm>
          <a:prstGeom prst="accentBorderCallout2">
            <a:avLst>
              <a:gd name="adj1" fmla="val 12294"/>
              <a:gd name="adj2" fmla="val -4153"/>
              <a:gd name="adj3" fmla="val 12294"/>
              <a:gd name="adj4" fmla="val -13241"/>
              <a:gd name="adj5" fmla="val -66727"/>
              <a:gd name="adj6" fmla="val -21396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GPA: 3.34/4.0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BA79C12-899B-4418-A8B3-D12A247AD1FE}"/>
              </a:ext>
            </a:extLst>
          </p:cNvPr>
          <p:cNvSpPr/>
          <p:nvPr/>
        </p:nvSpPr>
        <p:spPr>
          <a:xfrm>
            <a:off x="6150737" y="4726107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49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2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8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animBg="1"/>
      <p:bldP spid="15" grpId="0" animBg="1"/>
      <p:bldP spid="17" grpId="0" animBg="1"/>
      <p:bldP spid="18" grpId="0" animBg="1"/>
      <p:bldP spid="19" grpId="0" animBg="1"/>
      <p:bldP spid="22" grpId="0" animBg="1"/>
      <p:bldP spid="23" grpId="0" animBg="1"/>
      <p:bldP spid="25" grpId="0" animBg="1"/>
      <p:bldP spid="30" grpId="0" animBg="1"/>
      <p:bldP spid="32" grpId="0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038DE0BA-779F-443D-9818-2672FF1490FB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28" name="Arrow: Left 27">
              <a:extLst>
                <a:ext uri="{FF2B5EF4-FFF2-40B4-BE49-F238E27FC236}">
                  <a16:creationId xmlns:a16="http://schemas.microsoft.com/office/drawing/2014/main" id="{D0878814-0595-4505-885C-FFA21CECA937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Action Button: Blank 2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F3FD6188-5460-4167-8DED-8771A7E93254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Block Arc 29">
            <a:extLst>
              <a:ext uri="{FF2B5EF4-FFF2-40B4-BE49-F238E27FC236}">
                <a16:creationId xmlns:a16="http://schemas.microsoft.com/office/drawing/2014/main" id="{7123CC2A-B009-49DA-AE89-AF726BC6C6BF}"/>
              </a:ext>
            </a:extLst>
          </p:cNvPr>
          <p:cNvSpPr/>
          <p:nvPr/>
        </p:nvSpPr>
        <p:spPr>
          <a:xfrm>
            <a:off x="-1566580" y="130258"/>
            <a:ext cx="4572000" cy="4572000"/>
          </a:xfrm>
          <a:prstGeom prst="blockArc">
            <a:avLst>
              <a:gd name="adj1" fmla="val 15457396"/>
              <a:gd name="adj2" fmla="val 16843952"/>
              <a:gd name="adj3" fmla="val 17557"/>
            </a:avLst>
          </a:prstGeom>
          <a:solidFill>
            <a:schemeClr val="bg1"/>
          </a:solidFill>
          <a:ln w="19050">
            <a:solidFill>
              <a:srgbClr val="CF09F7"/>
            </a:solidFill>
            <a:prstDash val="lgDash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Freeform 9">
            <a:extLst>
              <a:ext uri="{FF2B5EF4-FFF2-40B4-BE49-F238E27FC236}">
                <a16:creationId xmlns:a16="http://schemas.microsoft.com/office/drawing/2014/main" id="{C0BC4F62-C5EC-4C68-8711-5805ECA4CB0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9731" y="314498"/>
            <a:ext cx="424817" cy="604030"/>
          </a:xfrm>
          <a:custGeom>
            <a:avLst/>
            <a:gdLst>
              <a:gd name="T0" fmla="*/ 496 w 2736"/>
              <a:gd name="T1" fmla="*/ 1479 h 3879"/>
              <a:gd name="T2" fmla="*/ 24 w 2736"/>
              <a:gd name="T3" fmla="*/ 320 h 3879"/>
              <a:gd name="T4" fmla="*/ 510 w 2736"/>
              <a:gd name="T5" fmla="*/ 1 h 3879"/>
              <a:gd name="T6" fmla="*/ 612 w 2736"/>
              <a:gd name="T7" fmla="*/ 1746 h 3879"/>
              <a:gd name="T8" fmla="*/ 2736 w 2736"/>
              <a:gd name="T9" fmla="*/ 338 h 3879"/>
              <a:gd name="T10" fmla="*/ 1612 w 2736"/>
              <a:gd name="T11" fmla="*/ 1519 h 3879"/>
              <a:gd name="T12" fmla="*/ 226 w 2736"/>
              <a:gd name="T13" fmla="*/ 2743 h 3879"/>
              <a:gd name="T14" fmla="*/ 2509 w 2736"/>
              <a:gd name="T15" fmla="*/ 2746 h 3879"/>
              <a:gd name="T16" fmla="*/ 226 w 2736"/>
              <a:gd name="T17" fmla="*/ 2743 h 3879"/>
              <a:gd name="T18" fmla="*/ 338 w 2736"/>
              <a:gd name="T19" fmla="*/ 2745 h 3879"/>
              <a:gd name="T20" fmla="*/ 2397 w 2736"/>
              <a:gd name="T21" fmla="*/ 2746 h 3879"/>
              <a:gd name="T22" fmla="*/ 639 w 2736"/>
              <a:gd name="T23" fmla="*/ 0 h 3879"/>
              <a:gd name="T24" fmla="*/ 787 w 2736"/>
              <a:gd name="T25" fmla="*/ 374 h 3879"/>
              <a:gd name="T26" fmla="*/ 1911 w 2736"/>
              <a:gd name="T27" fmla="*/ 393 h 3879"/>
              <a:gd name="T28" fmla="*/ 2086 w 2736"/>
              <a:gd name="T29" fmla="*/ 29 h 3879"/>
              <a:gd name="T30" fmla="*/ 639 w 2736"/>
              <a:gd name="T31" fmla="*/ 0 h 3879"/>
              <a:gd name="T32" fmla="*/ 2336 w 2736"/>
              <a:gd name="T33" fmla="*/ 2743 h 3879"/>
              <a:gd name="T34" fmla="*/ 399 w 2736"/>
              <a:gd name="T35" fmla="*/ 2744 h 3879"/>
              <a:gd name="T36" fmla="*/ 1990 w 2736"/>
              <a:gd name="T37" fmla="*/ 2544 h 3879"/>
              <a:gd name="T38" fmla="*/ 1709 w 2736"/>
              <a:gd name="T39" fmla="*/ 2832 h 3879"/>
              <a:gd name="T40" fmla="*/ 1759 w 2736"/>
              <a:gd name="T41" fmla="*/ 3271 h 3879"/>
              <a:gd name="T42" fmla="*/ 1730 w 2736"/>
              <a:gd name="T43" fmla="*/ 3273 h 3879"/>
              <a:gd name="T44" fmla="*/ 1341 w 2736"/>
              <a:gd name="T45" fmla="*/ 3097 h 3879"/>
              <a:gd name="T46" fmla="*/ 973 w 2736"/>
              <a:gd name="T47" fmla="*/ 3288 h 3879"/>
              <a:gd name="T48" fmla="*/ 1044 w 2736"/>
              <a:gd name="T49" fmla="*/ 2882 h 3879"/>
              <a:gd name="T50" fmla="*/ 759 w 2736"/>
              <a:gd name="T51" fmla="*/ 2575 h 3879"/>
              <a:gd name="T52" fmla="*/ 736 w 2736"/>
              <a:gd name="T53" fmla="*/ 2545 h 3879"/>
              <a:gd name="T54" fmla="*/ 1142 w 2736"/>
              <a:gd name="T55" fmla="*/ 2486 h 3879"/>
              <a:gd name="T56" fmla="*/ 1351 w 2736"/>
              <a:gd name="T57" fmla="*/ 2118 h 3879"/>
              <a:gd name="T58" fmla="*/ 1385 w 2736"/>
              <a:gd name="T59" fmla="*/ 2121 h 3879"/>
              <a:gd name="T60" fmla="*/ 1587 w 2736"/>
              <a:gd name="T61" fmla="*/ 2485 h 3879"/>
              <a:gd name="T62" fmla="*/ 1990 w 2736"/>
              <a:gd name="T63" fmla="*/ 2544 h 3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36" h="3879">
                <a:moveTo>
                  <a:pt x="612" y="1746"/>
                </a:moveTo>
                <a:cubicBezTo>
                  <a:pt x="572" y="1654"/>
                  <a:pt x="534" y="1567"/>
                  <a:pt x="496" y="1479"/>
                </a:cubicBezTo>
                <a:cubicBezTo>
                  <a:pt x="334" y="1108"/>
                  <a:pt x="173" y="737"/>
                  <a:pt x="11" y="366"/>
                </a:cubicBezTo>
                <a:cubicBezTo>
                  <a:pt x="0" y="343"/>
                  <a:pt x="4" y="333"/>
                  <a:pt x="24" y="320"/>
                </a:cubicBezTo>
                <a:cubicBezTo>
                  <a:pt x="179" y="219"/>
                  <a:pt x="332" y="117"/>
                  <a:pt x="486" y="15"/>
                </a:cubicBezTo>
                <a:cubicBezTo>
                  <a:pt x="493" y="11"/>
                  <a:pt x="499" y="7"/>
                  <a:pt x="510" y="1"/>
                </a:cubicBezTo>
                <a:cubicBezTo>
                  <a:pt x="714" y="506"/>
                  <a:pt x="917" y="1010"/>
                  <a:pt x="1122" y="1519"/>
                </a:cubicBezTo>
                <a:cubicBezTo>
                  <a:pt x="936" y="1558"/>
                  <a:pt x="767" y="1631"/>
                  <a:pt x="612" y="1746"/>
                </a:cubicBezTo>
                <a:moveTo>
                  <a:pt x="2123" y="1746"/>
                </a:moveTo>
                <a:cubicBezTo>
                  <a:pt x="2328" y="1275"/>
                  <a:pt x="2531" y="807"/>
                  <a:pt x="2736" y="338"/>
                </a:cubicBezTo>
                <a:cubicBezTo>
                  <a:pt x="2564" y="224"/>
                  <a:pt x="2396" y="113"/>
                  <a:pt x="2225" y="0"/>
                </a:cubicBezTo>
                <a:cubicBezTo>
                  <a:pt x="2020" y="507"/>
                  <a:pt x="1817" y="1011"/>
                  <a:pt x="1612" y="1519"/>
                </a:cubicBezTo>
                <a:cubicBezTo>
                  <a:pt x="1799" y="1558"/>
                  <a:pt x="1968" y="1632"/>
                  <a:pt x="2123" y="1746"/>
                </a:cubicBezTo>
                <a:moveTo>
                  <a:pt x="226" y="2743"/>
                </a:moveTo>
                <a:cubicBezTo>
                  <a:pt x="224" y="3364"/>
                  <a:pt x="733" y="3873"/>
                  <a:pt x="1361" y="3876"/>
                </a:cubicBezTo>
                <a:cubicBezTo>
                  <a:pt x="1993" y="3879"/>
                  <a:pt x="2507" y="3373"/>
                  <a:pt x="2509" y="2746"/>
                </a:cubicBezTo>
                <a:cubicBezTo>
                  <a:pt x="2510" y="2122"/>
                  <a:pt x="2002" y="1616"/>
                  <a:pt x="1371" y="1614"/>
                </a:cubicBezTo>
                <a:cubicBezTo>
                  <a:pt x="740" y="1611"/>
                  <a:pt x="228" y="2116"/>
                  <a:pt x="226" y="2743"/>
                </a:cubicBezTo>
                <a:moveTo>
                  <a:pt x="1367" y="3766"/>
                </a:moveTo>
                <a:cubicBezTo>
                  <a:pt x="798" y="3766"/>
                  <a:pt x="338" y="3309"/>
                  <a:pt x="338" y="2745"/>
                </a:cubicBezTo>
                <a:cubicBezTo>
                  <a:pt x="338" y="2179"/>
                  <a:pt x="799" y="1722"/>
                  <a:pt x="1369" y="1724"/>
                </a:cubicBezTo>
                <a:cubicBezTo>
                  <a:pt x="1939" y="1725"/>
                  <a:pt x="2398" y="2181"/>
                  <a:pt x="2397" y="2746"/>
                </a:cubicBezTo>
                <a:cubicBezTo>
                  <a:pt x="2396" y="3310"/>
                  <a:pt x="1935" y="3766"/>
                  <a:pt x="1367" y="3766"/>
                </a:cubicBezTo>
                <a:moveTo>
                  <a:pt x="639" y="0"/>
                </a:moveTo>
                <a:cubicBezTo>
                  <a:pt x="641" y="8"/>
                  <a:pt x="642" y="12"/>
                  <a:pt x="643" y="16"/>
                </a:cubicBezTo>
                <a:cubicBezTo>
                  <a:pt x="691" y="135"/>
                  <a:pt x="740" y="254"/>
                  <a:pt x="787" y="374"/>
                </a:cubicBezTo>
                <a:cubicBezTo>
                  <a:pt x="795" y="394"/>
                  <a:pt x="808" y="393"/>
                  <a:pt x="824" y="393"/>
                </a:cubicBezTo>
                <a:cubicBezTo>
                  <a:pt x="1186" y="393"/>
                  <a:pt x="1549" y="393"/>
                  <a:pt x="1911" y="393"/>
                </a:cubicBezTo>
                <a:cubicBezTo>
                  <a:pt x="1932" y="393"/>
                  <a:pt x="1942" y="388"/>
                  <a:pt x="1950" y="368"/>
                </a:cubicBezTo>
                <a:cubicBezTo>
                  <a:pt x="1995" y="255"/>
                  <a:pt x="2041" y="142"/>
                  <a:pt x="2086" y="29"/>
                </a:cubicBezTo>
                <a:cubicBezTo>
                  <a:pt x="2090" y="20"/>
                  <a:pt x="2092" y="11"/>
                  <a:pt x="2096" y="0"/>
                </a:cubicBezTo>
                <a:cubicBezTo>
                  <a:pt x="639" y="0"/>
                  <a:pt x="639" y="0"/>
                  <a:pt x="639" y="0"/>
                </a:cubicBezTo>
                <a:moveTo>
                  <a:pt x="1368" y="3706"/>
                </a:moveTo>
                <a:cubicBezTo>
                  <a:pt x="1904" y="3705"/>
                  <a:pt x="2337" y="3274"/>
                  <a:pt x="2336" y="2743"/>
                </a:cubicBezTo>
                <a:cubicBezTo>
                  <a:pt x="2334" y="2210"/>
                  <a:pt x="1901" y="1782"/>
                  <a:pt x="1365" y="1784"/>
                </a:cubicBezTo>
                <a:cubicBezTo>
                  <a:pt x="829" y="1786"/>
                  <a:pt x="399" y="2213"/>
                  <a:pt x="399" y="2744"/>
                </a:cubicBezTo>
                <a:cubicBezTo>
                  <a:pt x="398" y="3276"/>
                  <a:pt x="833" y="3706"/>
                  <a:pt x="1368" y="3706"/>
                </a:cubicBezTo>
                <a:moveTo>
                  <a:pt x="1990" y="2544"/>
                </a:moveTo>
                <a:cubicBezTo>
                  <a:pt x="1949" y="2589"/>
                  <a:pt x="1909" y="2636"/>
                  <a:pt x="1865" y="2681"/>
                </a:cubicBezTo>
                <a:cubicBezTo>
                  <a:pt x="1814" y="2733"/>
                  <a:pt x="1762" y="2783"/>
                  <a:pt x="1709" y="2832"/>
                </a:cubicBezTo>
                <a:cubicBezTo>
                  <a:pt x="1691" y="2848"/>
                  <a:pt x="1687" y="2864"/>
                  <a:pt x="1691" y="2885"/>
                </a:cubicBezTo>
                <a:cubicBezTo>
                  <a:pt x="1714" y="3014"/>
                  <a:pt x="1737" y="3143"/>
                  <a:pt x="1759" y="3271"/>
                </a:cubicBezTo>
                <a:cubicBezTo>
                  <a:pt x="1760" y="3275"/>
                  <a:pt x="1759" y="3279"/>
                  <a:pt x="1759" y="3287"/>
                </a:cubicBezTo>
                <a:cubicBezTo>
                  <a:pt x="1748" y="3282"/>
                  <a:pt x="1739" y="3278"/>
                  <a:pt x="1730" y="3273"/>
                </a:cubicBezTo>
                <a:cubicBezTo>
                  <a:pt x="1617" y="3215"/>
                  <a:pt x="1505" y="3156"/>
                  <a:pt x="1393" y="3097"/>
                </a:cubicBezTo>
                <a:cubicBezTo>
                  <a:pt x="1374" y="3087"/>
                  <a:pt x="1360" y="3087"/>
                  <a:pt x="1341" y="3097"/>
                </a:cubicBezTo>
                <a:cubicBezTo>
                  <a:pt x="1230" y="3156"/>
                  <a:pt x="1118" y="3214"/>
                  <a:pt x="1007" y="3272"/>
                </a:cubicBezTo>
                <a:cubicBezTo>
                  <a:pt x="997" y="3277"/>
                  <a:pt x="988" y="3281"/>
                  <a:pt x="973" y="3288"/>
                </a:cubicBezTo>
                <a:cubicBezTo>
                  <a:pt x="982" y="3233"/>
                  <a:pt x="991" y="3183"/>
                  <a:pt x="1000" y="3133"/>
                </a:cubicBezTo>
                <a:cubicBezTo>
                  <a:pt x="1014" y="3049"/>
                  <a:pt x="1028" y="2965"/>
                  <a:pt x="1044" y="2882"/>
                </a:cubicBezTo>
                <a:cubicBezTo>
                  <a:pt x="1047" y="2862"/>
                  <a:pt x="1043" y="2848"/>
                  <a:pt x="1027" y="2833"/>
                </a:cubicBezTo>
                <a:cubicBezTo>
                  <a:pt x="937" y="2748"/>
                  <a:pt x="849" y="2661"/>
                  <a:pt x="759" y="2575"/>
                </a:cubicBezTo>
                <a:cubicBezTo>
                  <a:pt x="751" y="2567"/>
                  <a:pt x="740" y="2561"/>
                  <a:pt x="731" y="2555"/>
                </a:cubicBezTo>
                <a:cubicBezTo>
                  <a:pt x="732" y="2551"/>
                  <a:pt x="734" y="2548"/>
                  <a:pt x="736" y="2545"/>
                </a:cubicBezTo>
                <a:cubicBezTo>
                  <a:pt x="770" y="2540"/>
                  <a:pt x="804" y="2534"/>
                  <a:pt x="838" y="2529"/>
                </a:cubicBezTo>
                <a:cubicBezTo>
                  <a:pt x="939" y="2515"/>
                  <a:pt x="1040" y="2500"/>
                  <a:pt x="1142" y="2486"/>
                </a:cubicBezTo>
                <a:cubicBezTo>
                  <a:pt x="1164" y="2483"/>
                  <a:pt x="1175" y="2472"/>
                  <a:pt x="1184" y="2454"/>
                </a:cubicBezTo>
                <a:cubicBezTo>
                  <a:pt x="1239" y="2341"/>
                  <a:pt x="1295" y="2230"/>
                  <a:pt x="1351" y="2118"/>
                </a:cubicBezTo>
                <a:cubicBezTo>
                  <a:pt x="1355" y="2109"/>
                  <a:pt x="1360" y="2101"/>
                  <a:pt x="1367" y="2088"/>
                </a:cubicBezTo>
                <a:cubicBezTo>
                  <a:pt x="1375" y="2101"/>
                  <a:pt x="1380" y="2111"/>
                  <a:pt x="1385" y="2121"/>
                </a:cubicBezTo>
                <a:cubicBezTo>
                  <a:pt x="1441" y="2234"/>
                  <a:pt x="1498" y="2346"/>
                  <a:pt x="1553" y="2459"/>
                </a:cubicBezTo>
                <a:cubicBezTo>
                  <a:pt x="1561" y="2475"/>
                  <a:pt x="1570" y="2482"/>
                  <a:pt x="1587" y="2485"/>
                </a:cubicBezTo>
                <a:cubicBezTo>
                  <a:pt x="1717" y="2503"/>
                  <a:pt x="1846" y="2522"/>
                  <a:pt x="1975" y="2541"/>
                </a:cubicBezTo>
                <a:cubicBezTo>
                  <a:pt x="1983" y="2542"/>
                  <a:pt x="1990" y="2544"/>
                  <a:pt x="1990" y="2544"/>
                </a:cubicBezTo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8CD826A-FD02-4D43-AD13-C5CD264B286D}"/>
              </a:ext>
            </a:extLst>
          </p:cNvPr>
          <p:cNvSpPr/>
          <p:nvPr/>
        </p:nvSpPr>
        <p:spPr>
          <a:xfrm>
            <a:off x="1731368" y="187437"/>
            <a:ext cx="2840632" cy="778186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solidFill>
              <a:srgbClr val="CF09F7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AC010A4-C650-4A54-9942-E718372EBA3A}"/>
              </a:ext>
            </a:extLst>
          </p:cNvPr>
          <p:cNvCxnSpPr>
            <a:cxnSpLocks/>
            <a:stCxn id="30" idx="1"/>
            <a:endCxn id="32" idx="1"/>
          </p:cNvCxnSpPr>
          <p:nvPr/>
        </p:nvCxnSpPr>
        <p:spPr>
          <a:xfrm>
            <a:off x="1070387" y="564579"/>
            <a:ext cx="660981" cy="11951"/>
          </a:xfrm>
          <a:prstGeom prst="straightConnector1">
            <a:avLst/>
          </a:prstGeom>
          <a:ln w="15875">
            <a:solidFill>
              <a:srgbClr val="CF09F7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3139B52-0E71-43FA-B3FB-49136B38D746}"/>
              </a:ext>
            </a:extLst>
          </p:cNvPr>
          <p:cNvSpPr txBox="1"/>
          <p:nvPr/>
        </p:nvSpPr>
        <p:spPr>
          <a:xfrm>
            <a:off x="1815768" y="364524"/>
            <a:ext cx="265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experience </a:t>
            </a:r>
          </a:p>
        </p:txBody>
      </p:sp>
      <p:sp>
        <p:nvSpPr>
          <p:cNvPr id="12" name="Callout: Bent Line with Border and Accent Bar 11">
            <a:extLst>
              <a:ext uri="{FF2B5EF4-FFF2-40B4-BE49-F238E27FC236}">
                <a16:creationId xmlns:a16="http://schemas.microsoft.com/office/drawing/2014/main" id="{BD3574A1-49F5-4EBD-A9E7-CF9289E1C00B}"/>
              </a:ext>
            </a:extLst>
          </p:cNvPr>
          <p:cNvSpPr/>
          <p:nvPr/>
        </p:nvSpPr>
        <p:spPr>
          <a:xfrm>
            <a:off x="3005420" y="1163983"/>
            <a:ext cx="6938680" cy="778186"/>
          </a:xfrm>
          <a:prstGeom prst="accentBorderCallout2">
            <a:avLst>
              <a:gd name="adj1" fmla="val 59637"/>
              <a:gd name="adj2" fmla="val -2475"/>
              <a:gd name="adj3" fmla="val 57485"/>
              <a:gd name="adj4" fmla="val -9092"/>
              <a:gd name="adj5" fmla="val -23222"/>
              <a:gd name="adj6" fmla="val -12528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CF09F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Investigating the socio-cultural status of universities (Zanjan University) from the perspective of students, professors, and staff 2015,</a:t>
            </a:r>
          </a:p>
        </p:txBody>
      </p:sp>
      <p:sp>
        <p:nvSpPr>
          <p:cNvPr id="14" name="Callout: Bent Line with Border and Accent Bar 13">
            <a:extLst>
              <a:ext uri="{FF2B5EF4-FFF2-40B4-BE49-F238E27FC236}">
                <a16:creationId xmlns:a16="http://schemas.microsoft.com/office/drawing/2014/main" id="{AE6B1306-FC91-460F-B67C-E101FD429054}"/>
              </a:ext>
            </a:extLst>
          </p:cNvPr>
          <p:cNvSpPr/>
          <p:nvPr/>
        </p:nvSpPr>
        <p:spPr>
          <a:xfrm>
            <a:off x="3005420" y="2140529"/>
            <a:ext cx="6938680" cy="778186"/>
          </a:xfrm>
          <a:prstGeom prst="accentBorderCallout2">
            <a:avLst>
              <a:gd name="adj1" fmla="val 59637"/>
              <a:gd name="adj2" fmla="val -2475"/>
              <a:gd name="adj3" fmla="val 57485"/>
              <a:gd name="adj4" fmla="val -7564"/>
              <a:gd name="adj5" fmla="val -150944"/>
              <a:gd name="adj6" fmla="val -12719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CF09F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Determining the effect of Technical &amp; Vocational Organization educations on reducing social harms with the mediating role of employment, 2015</a:t>
            </a:r>
          </a:p>
        </p:txBody>
      </p:sp>
      <p:sp>
        <p:nvSpPr>
          <p:cNvPr id="17" name="Callout: Bent Line with Border and Accent Bar 16">
            <a:extLst>
              <a:ext uri="{FF2B5EF4-FFF2-40B4-BE49-F238E27FC236}">
                <a16:creationId xmlns:a16="http://schemas.microsoft.com/office/drawing/2014/main" id="{1B7F1321-4577-441D-AD95-6D0E270C74C2}"/>
              </a:ext>
            </a:extLst>
          </p:cNvPr>
          <p:cNvSpPr/>
          <p:nvPr/>
        </p:nvSpPr>
        <p:spPr>
          <a:xfrm>
            <a:off x="3005420" y="3117075"/>
            <a:ext cx="6938680" cy="951342"/>
          </a:xfrm>
          <a:prstGeom prst="accentBorderCallout2">
            <a:avLst>
              <a:gd name="adj1" fmla="val 59637"/>
              <a:gd name="adj2" fmla="val -2475"/>
              <a:gd name="adj3" fmla="val 57485"/>
              <a:gd name="adj4" fmla="val -8137"/>
              <a:gd name="adj5" fmla="val -224492"/>
              <a:gd name="adj6" fmla="val -12719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CF09F7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Feasibility study of organizational agility of the General Directorate of Roads and Urban Development of Zanjan Province based on process improvement and identification of outsourcing processes, 2018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47D4B13-E1C1-433D-A0B4-242BADEBF23A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ction Button: Blank 1">
            <a:hlinkClick r:id="rId2" highlightClick="1"/>
            <a:extLst>
              <a:ext uri="{FF2B5EF4-FFF2-40B4-BE49-F238E27FC236}">
                <a16:creationId xmlns:a16="http://schemas.microsoft.com/office/drawing/2014/main" id="{312D5C2C-973D-4E44-BE42-6EA0C36D9D9A}"/>
              </a:ext>
            </a:extLst>
          </p:cNvPr>
          <p:cNvSpPr/>
          <p:nvPr/>
        </p:nvSpPr>
        <p:spPr>
          <a:xfrm>
            <a:off x="3005420" y="3106274"/>
            <a:ext cx="6938680" cy="951342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ction Button: Blank 2">
            <a:hlinkClick r:id="rId3" highlightClick="1"/>
            <a:extLst>
              <a:ext uri="{FF2B5EF4-FFF2-40B4-BE49-F238E27FC236}">
                <a16:creationId xmlns:a16="http://schemas.microsoft.com/office/drawing/2014/main" id="{BD450F89-6D65-41D9-827B-C3DA493DED24}"/>
              </a:ext>
            </a:extLst>
          </p:cNvPr>
          <p:cNvSpPr/>
          <p:nvPr/>
        </p:nvSpPr>
        <p:spPr>
          <a:xfrm>
            <a:off x="3005420" y="2140529"/>
            <a:ext cx="6938680" cy="77818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ction Button: Blank 3">
            <a:hlinkClick r:id="rId4" highlightClick="1"/>
            <a:extLst>
              <a:ext uri="{FF2B5EF4-FFF2-40B4-BE49-F238E27FC236}">
                <a16:creationId xmlns:a16="http://schemas.microsoft.com/office/drawing/2014/main" id="{71072A9F-3A4A-4F60-9858-8AD981119938}"/>
              </a:ext>
            </a:extLst>
          </p:cNvPr>
          <p:cNvSpPr/>
          <p:nvPr/>
        </p:nvSpPr>
        <p:spPr>
          <a:xfrm>
            <a:off x="3005420" y="1163983"/>
            <a:ext cx="6938680" cy="778186"/>
          </a:xfrm>
          <a:prstGeom prst="actionButtonBlank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08AB6-1EC0-4C0A-814D-B09B196D0DB6}"/>
              </a:ext>
            </a:extLst>
          </p:cNvPr>
          <p:cNvSpPr txBox="1"/>
          <p:nvPr/>
        </p:nvSpPr>
        <p:spPr>
          <a:xfrm>
            <a:off x="3973464" y="6331278"/>
            <a:ext cx="4245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gency FB" panose="020B0503020202020204" pitchFamily="34" charset="0"/>
              </a:rPr>
              <a:t>Please click on each project for more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131774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4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155D0DA-9438-4B48-B1D7-35C057B00332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28" name="Arrow: Left 27">
              <a:extLst>
                <a:ext uri="{FF2B5EF4-FFF2-40B4-BE49-F238E27FC236}">
                  <a16:creationId xmlns:a16="http://schemas.microsoft.com/office/drawing/2014/main" id="{560C4A1E-CCC2-4C83-9F32-0E9CA39C3734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Action Button: Blank 2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9A99E5E3-DFD4-49BF-8126-F0B1072A3F4B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080093A-22CA-4691-807B-7F5FA3FF6B6C}"/>
              </a:ext>
            </a:extLst>
          </p:cNvPr>
          <p:cNvSpPr/>
          <p:nvPr/>
        </p:nvSpPr>
        <p:spPr>
          <a:xfrm>
            <a:off x="1731368" y="187437"/>
            <a:ext cx="2840632" cy="778186"/>
          </a:xfrm>
          <a:prstGeom prst="roundRect">
            <a:avLst/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solidFill>
              <a:schemeClr val="accent4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388DCC9-5A3A-4BC5-AFF4-AC25AF28C3D5}"/>
              </a:ext>
            </a:extLst>
          </p:cNvPr>
          <p:cNvCxnSpPr>
            <a:cxnSpLocks/>
            <a:stCxn id="9" idx="1"/>
            <a:endCxn id="32" idx="1"/>
          </p:cNvCxnSpPr>
          <p:nvPr/>
        </p:nvCxnSpPr>
        <p:spPr>
          <a:xfrm>
            <a:off x="1127926" y="567180"/>
            <a:ext cx="603442" cy="9350"/>
          </a:xfrm>
          <a:prstGeom prst="straightConnector1">
            <a:avLst/>
          </a:prstGeom>
          <a:ln w="15875">
            <a:solidFill>
              <a:schemeClr val="accent4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253209DE-60B9-48C3-9F11-242F93C287B2}"/>
              </a:ext>
            </a:extLst>
          </p:cNvPr>
          <p:cNvSpPr/>
          <p:nvPr/>
        </p:nvSpPr>
        <p:spPr>
          <a:xfrm>
            <a:off x="-1594514" y="123759"/>
            <a:ext cx="4572000" cy="4572000"/>
          </a:xfrm>
          <a:prstGeom prst="blockArc">
            <a:avLst>
              <a:gd name="adj1" fmla="val 15389511"/>
              <a:gd name="adj2" fmla="val 16999541"/>
              <a:gd name="adj3" fmla="val 17167"/>
            </a:avLst>
          </a:prstGeom>
          <a:solidFill>
            <a:schemeClr val="bg1">
              <a:alpha val="56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Freeform 254">
            <a:hlinkClick r:id="rId2" action="ppaction://hlinksldjump"/>
            <a:extLst>
              <a:ext uri="{FF2B5EF4-FFF2-40B4-BE49-F238E27FC236}">
                <a16:creationId xmlns:a16="http://schemas.microsoft.com/office/drawing/2014/main" id="{75F87466-CF65-44BD-99D2-3D2FDDEE9BDE}"/>
              </a:ext>
            </a:extLst>
          </p:cNvPr>
          <p:cNvSpPr>
            <a:spLocks noEditPoints="1"/>
          </p:cNvSpPr>
          <p:nvPr/>
        </p:nvSpPr>
        <p:spPr bwMode="auto">
          <a:xfrm>
            <a:off x="423651" y="286925"/>
            <a:ext cx="535669" cy="492709"/>
          </a:xfrm>
          <a:custGeom>
            <a:avLst/>
            <a:gdLst>
              <a:gd name="T0" fmla="*/ 90 w 251"/>
              <a:gd name="T1" fmla="*/ 18 h 196"/>
              <a:gd name="T2" fmla="*/ 90 w 251"/>
              <a:gd name="T3" fmla="*/ 26 h 196"/>
              <a:gd name="T4" fmla="*/ 78 w 251"/>
              <a:gd name="T5" fmla="*/ 26 h 196"/>
              <a:gd name="T6" fmla="*/ 78 w 251"/>
              <a:gd name="T7" fmla="*/ 16 h 196"/>
              <a:gd name="T8" fmla="*/ 95 w 251"/>
              <a:gd name="T9" fmla="*/ 0 h 196"/>
              <a:gd name="T10" fmla="*/ 157 w 251"/>
              <a:gd name="T11" fmla="*/ 0 h 196"/>
              <a:gd name="T12" fmla="*/ 173 w 251"/>
              <a:gd name="T13" fmla="*/ 16 h 196"/>
              <a:gd name="T14" fmla="*/ 173 w 251"/>
              <a:gd name="T15" fmla="*/ 26 h 196"/>
              <a:gd name="T16" fmla="*/ 162 w 251"/>
              <a:gd name="T17" fmla="*/ 26 h 196"/>
              <a:gd name="T18" fmla="*/ 162 w 251"/>
              <a:gd name="T19" fmla="*/ 18 h 196"/>
              <a:gd name="T20" fmla="*/ 155 w 251"/>
              <a:gd name="T21" fmla="*/ 11 h 196"/>
              <a:gd name="T22" fmla="*/ 96 w 251"/>
              <a:gd name="T23" fmla="*/ 11 h 196"/>
              <a:gd name="T24" fmla="*/ 90 w 251"/>
              <a:gd name="T25" fmla="*/ 18 h 196"/>
              <a:gd name="T26" fmla="*/ 251 w 251"/>
              <a:gd name="T27" fmla="*/ 142 h 196"/>
              <a:gd name="T28" fmla="*/ 251 w 251"/>
              <a:gd name="T29" fmla="*/ 50 h 196"/>
              <a:gd name="T30" fmla="*/ 235 w 251"/>
              <a:gd name="T31" fmla="*/ 33 h 196"/>
              <a:gd name="T32" fmla="*/ 17 w 251"/>
              <a:gd name="T33" fmla="*/ 33 h 196"/>
              <a:gd name="T34" fmla="*/ 0 w 251"/>
              <a:gd name="T35" fmla="*/ 50 h 196"/>
              <a:gd name="T36" fmla="*/ 0 w 251"/>
              <a:gd name="T37" fmla="*/ 142 h 196"/>
              <a:gd name="T38" fmla="*/ 3 w 251"/>
              <a:gd name="T39" fmla="*/ 145 h 196"/>
              <a:gd name="T40" fmla="*/ 105 w 251"/>
              <a:gd name="T41" fmla="*/ 145 h 196"/>
              <a:gd name="T42" fmla="*/ 105 w 251"/>
              <a:gd name="T43" fmla="*/ 140 h 196"/>
              <a:gd name="T44" fmla="*/ 111 w 251"/>
              <a:gd name="T45" fmla="*/ 134 h 196"/>
              <a:gd name="T46" fmla="*/ 140 w 251"/>
              <a:gd name="T47" fmla="*/ 134 h 196"/>
              <a:gd name="T48" fmla="*/ 146 w 251"/>
              <a:gd name="T49" fmla="*/ 140 h 196"/>
              <a:gd name="T50" fmla="*/ 146 w 251"/>
              <a:gd name="T51" fmla="*/ 145 h 196"/>
              <a:gd name="T52" fmla="*/ 249 w 251"/>
              <a:gd name="T53" fmla="*/ 145 h 196"/>
              <a:gd name="T54" fmla="*/ 251 w 251"/>
              <a:gd name="T55" fmla="*/ 142 h 196"/>
              <a:gd name="T56" fmla="*/ 146 w 251"/>
              <a:gd name="T57" fmla="*/ 152 h 196"/>
              <a:gd name="T58" fmla="*/ 146 w 251"/>
              <a:gd name="T59" fmla="*/ 157 h 196"/>
              <a:gd name="T60" fmla="*/ 140 w 251"/>
              <a:gd name="T61" fmla="*/ 164 h 196"/>
              <a:gd name="T62" fmla="*/ 111 w 251"/>
              <a:gd name="T63" fmla="*/ 164 h 196"/>
              <a:gd name="T64" fmla="*/ 105 w 251"/>
              <a:gd name="T65" fmla="*/ 157 h 196"/>
              <a:gd name="T66" fmla="*/ 105 w 251"/>
              <a:gd name="T67" fmla="*/ 152 h 196"/>
              <a:gd name="T68" fmla="*/ 3 w 251"/>
              <a:gd name="T69" fmla="*/ 152 h 196"/>
              <a:gd name="T70" fmla="*/ 0 w 251"/>
              <a:gd name="T71" fmla="*/ 155 h 196"/>
              <a:gd name="T72" fmla="*/ 0 w 251"/>
              <a:gd name="T73" fmla="*/ 180 h 196"/>
              <a:gd name="T74" fmla="*/ 17 w 251"/>
              <a:gd name="T75" fmla="*/ 196 h 196"/>
              <a:gd name="T76" fmla="*/ 235 w 251"/>
              <a:gd name="T77" fmla="*/ 196 h 196"/>
              <a:gd name="T78" fmla="*/ 251 w 251"/>
              <a:gd name="T79" fmla="*/ 180 h 196"/>
              <a:gd name="T80" fmla="*/ 251 w 251"/>
              <a:gd name="T81" fmla="*/ 155 h 196"/>
              <a:gd name="T82" fmla="*/ 249 w 251"/>
              <a:gd name="T83" fmla="*/ 152 h 196"/>
              <a:gd name="T84" fmla="*/ 146 w 251"/>
              <a:gd name="T85" fmla="*/ 152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51" h="196">
                <a:moveTo>
                  <a:pt x="90" y="18"/>
                </a:moveTo>
                <a:cubicBezTo>
                  <a:pt x="90" y="26"/>
                  <a:pt x="90" y="26"/>
                  <a:pt x="90" y="26"/>
                </a:cubicBezTo>
                <a:cubicBezTo>
                  <a:pt x="78" y="26"/>
                  <a:pt x="78" y="26"/>
                  <a:pt x="78" y="26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7"/>
                  <a:pt x="85" y="0"/>
                  <a:pt x="95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66" y="0"/>
                  <a:pt x="173" y="7"/>
                  <a:pt x="173" y="16"/>
                </a:cubicBezTo>
                <a:cubicBezTo>
                  <a:pt x="173" y="26"/>
                  <a:pt x="173" y="26"/>
                  <a:pt x="173" y="26"/>
                </a:cubicBezTo>
                <a:cubicBezTo>
                  <a:pt x="162" y="26"/>
                  <a:pt x="162" y="26"/>
                  <a:pt x="162" y="26"/>
                </a:cubicBezTo>
                <a:cubicBezTo>
                  <a:pt x="162" y="18"/>
                  <a:pt x="162" y="18"/>
                  <a:pt x="162" y="18"/>
                </a:cubicBezTo>
                <a:cubicBezTo>
                  <a:pt x="162" y="14"/>
                  <a:pt x="159" y="11"/>
                  <a:pt x="155" y="11"/>
                </a:cubicBezTo>
                <a:cubicBezTo>
                  <a:pt x="96" y="11"/>
                  <a:pt x="96" y="11"/>
                  <a:pt x="96" y="11"/>
                </a:cubicBezTo>
                <a:cubicBezTo>
                  <a:pt x="92" y="11"/>
                  <a:pt x="90" y="14"/>
                  <a:pt x="90" y="18"/>
                </a:cubicBezTo>
                <a:close/>
                <a:moveTo>
                  <a:pt x="251" y="142"/>
                </a:moveTo>
                <a:cubicBezTo>
                  <a:pt x="251" y="50"/>
                  <a:pt x="251" y="50"/>
                  <a:pt x="251" y="50"/>
                </a:cubicBezTo>
                <a:cubicBezTo>
                  <a:pt x="251" y="41"/>
                  <a:pt x="244" y="33"/>
                  <a:pt x="235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7" y="33"/>
                  <a:pt x="0" y="41"/>
                  <a:pt x="0" y="50"/>
                </a:cubicBezTo>
                <a:cubicBezTo>
                  <a:pt x="0" y="142"/>
                  <a:pt x="0" y="142"/>
                  <a:pt x="0" y="142"/>
                </a:cubicBezTo>
                <a:cubicBezTo>
                  <a:pt x="0" y="144"/>
                  <a:pt x="1" y="145"/>
                  <a:pt x="3" y="145"/>
                </a:cubicBezTo>
                <a:cubicBezTo>
                  <a:pt x="105" y="145"/>
                  <a:pt x="105" y="145"/>
                  <a:pt x="105" y="145"/>
                </a:cubicBezTo>
                <a:cubicBezTo>
                  <a:pt x="105" y="140"/>
                  <a:pt x="105" y="140"/>
                  <a:pt x="105" y="140"/>
                </a:cubicBezTo>
                <a:cubicBezTo>
                  <a:pt x="105" y="137"/>
                  <a:pt x="108" y="134"/>
                  <a:pt x="111" y="134"/>
                </a:cubicBezTo>
                <a:cubicBezTo>
                  <a:pt x="140" y="134"/>
                  <a:pt x="140" y="134"/>
                  <a:pt x="140" y="134"/>
                </a:cubicBezTo>
                <a:cubicBezTo>
                  <a:pt x="143" y="134"/>
                  <a:pt x="146" y="137"/>
                  <a:pt x="146" y="140"/>
                </a:cubicBezTo>
                <a:cubicBezTo>
                  <a:pt x="146" y="145"/>
                  <a:pt x="146" y="145"/>
                  <a:pt x="146" y="145"/>
                </a:cubicBezTo>
                <a:cubicBezTo>
                  <a:pt x="249" y="145"/>
                  <a:pt x="249" y="145"/>
                  <a:pt x="249" y="145"/>
                </a:cubicBezTo>
                <a:cubicBezTo>
                  <a:pt x="250" y="145"/>
                  <a:pt x="251" y="144"/>
                  <a:pt x="251" y="142"/>
                </a:cubicBezTo>
                <a:close/>
                <a:moveTo>
                  <a:pt x="146" y="152"/>
                </a:moveTo>
                <a:cubicBezTo>
                  <a:pt x="146" y="157"/>
                  <a:pt x="146" y="157"/>
                  <a:pt x="146" y="157"/>
                </a:cubicBezTo>
                <a:cubicBezTo>
                  <a:pt x="146" y="161"/>
                  <a:pt x="143" y="164"/>
                  <a:pt x="140" y="164"/>
                </a:cubicBezTo>
                <a:cubicBezTo>
                  <a:pt x="111" y="164"/>
                  <a:pt x="111" y="164"/>
                  <a:pt x="111" y="164"/>
                </a:cubicBezTo>
                <a:cubicBezTo>
                  <a:pt x="108" y="164"/>
                  <a:pt x="105" y="161"/>
                  <a:pt x="105" y="157"/>
                </a:cubicBezTo>
                <a:cubicBezTo>
                  <a:pt x="105" y="152"/>
                  <a:pt x="105" y="152"/>
                  <a:pt x="105" y="152"/>
                </a:cubicBezTo>
                <a:cubicBezTo>
                  <a:pt x="3" y="152"/>
                  <a:pt x="3" y="152"/>
                  <a:pt x="3" y="152"/>
                </a:cubicBezTo>
                <a:cubicBezTo>
                  <a:pt x="1" y="152"/>
                  <a:pt x="0" y="153"/>
                  <a:pt x="0" y="155"/>
                </a:cubicBezTo>
                <a:cubicBezTo>
                  <a:pt x="0" y="180"/>
                  <a:pt x="0" y="180"/>
                  <a:pt x="0" y="180"/>
                </a:cubicBezTo>
                <a:cubicBezTo>
                  <a:pt x="0" y="189"/>
                  <a:pt x="7" y="196"/>
                  <a:pt x="17" y="196"/>
                </a:cubicBezTo>
                <a:cubicBezTo>
                  <a:pt x="235" y="196"/>
                  <a:pt x="235" y="196"/>
                  <a:pt x="235" y="196"/>
                </a:cubicBezTo>
                <a:cubicBezTo>
                  <a:pt x="244" y="196"/>
                  <a:pt x="251" y="189"/>
                  <a:pt x="251" y="180"/>
                </a:cubicBezTo>
                <a:cubicBezTo>
                  <a:pt x="251" y="155"/>
                  <a:pt x="251" y="155"/>
                  <a:pt x="251" y="155"/>
                </a:cubicBezTo>
                <a:cubicBezTo>
                  <a:pt x="251" y="153"/>
                  <a:pt x="250" y="152"/>
                  <a:pt x="249" y="152"/>
                </a:cubicBezTo>
                <a:lnTo>
                  <a:pt x="146" y="152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9A683B-E78E-4496-9C77-9F82FD77ECA1}"/>
              </a:ext>
            </a:extLst>
          </p:cNvPr>
          <p:cNvSpPr txBox="1"/>
          <p:nvPr/>
        </p:nvSpPr>
        <p:spPr>
          <a:xfrm>
            <a:off x="1820601" y="396278"/>
            <a:ext cx="265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Experience</a:t>
            </a:r>
          </a:p>
        </p:txBody>
      </p:sp>
      <p:sp>
        <p:nvSpPr>
          <p:cNvPr id="14" name="Callout: Bent Line with Border and Accent Bar 13">
            <a:extLst>
              <a:ext uri="{FF2B5EF4-FFF2-40B4-BE49-F238E27FC236}">
                <a16:creationId xmlns:a16="http://schemas.microsoft.com/office/drawing/2014/main" id="{91EF9233-FD11-4698-88AE-5411047355F2}"/>
              </a:ext>
            </a:extLst>
          </p:cNvPr>
          <p:cNvSpPr/>
          <p:nvPr/>
        </p:nvSpPr>
        <p:spPr>
          <a:xfrm>
            <a:off x="2670655" y="1552658"/>
            <a:ext cx="1769780" cy="590163"/>
          </a:xfrm>
          <a:prstGeom prst="accentBorderCallout2">
            <a:avLst>
              <a:gd name="adj1" fmla="val 66093"/>
              <a:gd name="adj2" fmla="val -9652"/>
              <a:gd name="adj3" fmla="val 31662"/>
              <a:gd name="adj4" fmla="val -18421"/>
              <a:gd name="adj5" fmla="val -88248"/>
              <a:gd name="adj6" fmla="val -3099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Grocery Store Manager</a:t>
            </a:r>
          </a:p>
        </p:txBody>
      </p:sp>
      <p:sp>
        <p:nvSpPr>
          <p:cNvPr id="15" name="Callout: Bent Line with Border and Accent Bar 14">
            <a:extLst>
              <a:ext uri="{FF2B5EF4-FFF2-40B4-BE49-F238E27FC236}">
                <a16:creationId xmlns:a16="http://schemas.microsoft.com/office/drawing/2014/main" id="{DDA35EB3-377B-422E-A2A3-595C0E555AFE}"/>
              </a:ext>
            </a:extLst>
          </p:cNvPr>
          <p:cNvSpPr/>
          <p:nvPr/>
        </p:nvSpPr>
        <p:spPr>
          <a:xfrm>
            <a:off x="2670655" y="4104032"/>
            <a:ext cx="1769780" cy="590163"/>
          </a:xfrm>
          <a:prstGeom prst="accentBorderCallout2">
            <a:avLst>
              <a:gd name="adj1" fmla="val 66093"/>
              <a:gd name="adj2" fmla="val -9652"/>
              <a:gd name="adj3" fmla="val 31662"/>
              <a:gd name="adj4" fmla="val -18421"/>
              <a:gd name="adj5" fmla="val -505726"/>
              <a:gd name="adj6" fmla="val -3386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Office Secretary</a:t>
            </a:r>
          </a:p>
        </p:txBody>
      </p:sp>
      <p:sp>
        <p:nvSpPr>
          <p:cNvPr id="16" name="Callout: Bent Line with Border and Accent Bar 15">
            <a:extLst>
              <a:ext uri="{FF2B5EF4-FFF2-40B4-BE49-F238E27FC236}">
                <a16:creationId xmlns:a16="http://schemas.microsoft.com/office/drawing/2014/main" id="{069696FE-373F-4AAA-B09E-C1FDF6B76C77}"/>
              </a:ext>
            </a:extLst>
          </p:cNvPr>
          <p:cNvSpPr/>
          <p:nvPr/>
        </p:nvSpPr>
        <p:spPr>
          <a:xfrm>
            <a:off x="5684490" y="375460"/>
            <a:ext cx="5720110" cy="420927"/>
          </a:xfrm>
          <a:prstGeom prst="accentBorderCallout2">
            <a:avLst>
              <a:gd name="adj1" fmla="val 63076"/>
              <a:gd name="adj2" fmla="val -2991"/>
              <a:gd name="adj3" fmla="val 67802"/>
              <a:gd name="adj4" fmla="val -9140"/>
              <a:gd name="adj5" fmla="val 353900"/>
              <a:gd name="adj6" fmla="val -2134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Location: Pedarbozorg (Grandpa) Grocery store, Karaj, Iran</a:t>
            </a:r>
          </a:p>
        </p:txBody>
      </p:sp>
      <p:sp>
        <p:nvSpPr>
          <p:cNvPr id="17" name="Callout: Bent Line with Border and Accent Bar 16">
            <a:extLst>
              <a:ext uri="{FF2B5EF4-FFF2-40B4-BE49-F238E27FC236}">
                <a16:creationId xmlns:a16="http://schemas.microsoft.com/office/drawing/2014/main" id="{7D995179-7EC7-4F9F-9D65-69B49FD08F6B}"/>
              </a:ext>
            </a:extLst>
          </p:cNvPr>
          <p:cNvSpPr/>
          <p:nvPr/>
        </p:nvSpPr>
        <p:spPr>
          <a:xfrm>
            <a:off x="5684490" y="1014144"/>
            <a:ext cx="5720110" cy="827356"/>
          </a:xfrm>
          <a:prstGeom prst="accentBorderCallout2">
            <a:avLst>
              <a:gd name="adj1" fmla="val 41586"/>
              <a:gd name="adj2" fmla="val -3213"/>
              <a:gd name="adj3" fmla="val 41707"/>
              <a:gd name="adj4" fmla="val -8696"/>
              <a:gd name="adj5" fmla="val 107818"/>
              <a:gd name="adj6" fmla="val -21566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Description: Supplying of products, Ordering products from manufacturers, responding to customer needs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9E0EF79-0A0C-43F3-8BB6-EBB0A5941439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llout: Bent Line with Border and Accent Bar 22">
            <a:extLst>
              <a:ext uri="{FF2B5EF4-FFF2-40B4-BE49-F238E27FC236}">
                <a16:creationId xmlns:a16="http://schemas.microsoft.com/office/drawing/2014/main" id="{7311FD41-2E22-463E-8343-86CB4A1768D2}"/>
              </a:ext>
            </a:extLst>
          </p:cNvPr>
          <p:cNvSpPr/>
          <p:nvPr/>
        </p:nvSpPr>
        <p:spPr>
          <a:xfrm>
            <a:off x="5684490" y="2128457"/>
            <a:ext cx="5720110" cy="420927"/>
          </a:xfrm>
          <a:prstGeom prst="accentBorderCallout2">
            <a:avLst>
              <a:gd name="adj1" fmla="val 63076"/>
              <a:gd name="adj2" fmla="val -2991"/>
              <a:gd name="adj3" fmla="val 64785"/>
              <a:gd name="adj4" fmla="val -9362"/>
              <a:gd name="adj5" fmla="val -59450"/>
              <a:gd name="adj6" fmla="val -20678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Duration: 2016-2018 &amp; 2020-now</a:t>
            </a:r>
          </a:p>
        </p:txBody>
      </p:sp>
      <p:sp>
        <p:nvSpPr>
          <p:cNvPr id="24" name="Callout: Bent Line with Border and Accent Bar 23">
            <a:extLst>
              <a:ext uri="{FF2B5EF4-FFF2-40B4-BE49-F238E27FC236}">
                <a16:creationId xmlns:a16="http://schemas.microsoft.com/office/drawing/2014/main" id="{F3F56ED8-C100-4F0D-BE32-E8F66CB4B0A4}"/>
              </a:ext>
            </a:extLst>
          </p:cNvPr>
          <p:cNvSpPr/>
          <p:nvPr/>
        </p:nvSpPr>
        <p:spPr>
          <a:xfrm>
            <a:off x="5684490" y="3322257"/>
            <a:ext cx="5720110" cy="420927"/>
          </a:xfrm>
          <a:prstGeom prst="accentBorderCallout2">
            <a:avLst>
              <a:gd name="adj1" fmla="val 63076"/>
              <a:gd name="adj2" fmla="val -2991"/>
              <a:gd name="adj3" fmla="val 64785"/>
              <a:gd name="adj4" fmla="val -9362"/>
              <a:gd name="adj5" fmla="val 254334"/>
              <a:gd name="adj6" fmla="val -21788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Location: University of Zanjan, University Blvd., Zanjan, Iran.</a:t>
            </a:r>
          </a:p>
        </p:txBody>
      </p:sp>
      <p:sp>
        <p:nvSpPr>
          <p:cNvPr id="25" name="Callout: Bent Line with Border and Accent Bar 24">
            <a:extLst>
              <a:ext uri="{FF2B5EF4-FFF2-40B4-BE49-F238E27FC236}">
                <a16:creationId xmlns:a16="http://schemas.microsoft.com/office/drawing/2014/main" id="{D5682FF0-5DAE-4FE7-99CA-8A1AEDFCB85A}"/>
              </a:ext>
            </a:extLst>
          </p:cNvPr>
          <p:cNvSpPr/>
          <p:nvPr/>
        </p:nvSpPr>
        <p:spPr>
          <a:xfrm>
            <a:off x="5684490" y="3893568"/>
            <a:ext cx="5720110" cy="1516632"/>
          </a:xfrm>
          <a:prstGeom prst="accentBorderCallout2">
            <a:avLst>
              <a:gd name="adj1" fmla="val 63076"/>
              <a:gd name="adj2" fmla="val -2991"/>
              <a:gd name="adj3" fmla="val 63110"/>
              <a:gd name="adj4" fmla="val -9140"/>
              <a:gd name="adj5" fmla="val 34996"/>
              <a:gd name="adj6" fmla="val -21566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Description: Responsible for answering calls, taking messages and handling correspondence, typing,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preparing and collating reports, organizing and servicing meetings, managing databases, and liaising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with relevant organizations and clients.</a:t>
            </a:r>
          </a:p>
        </p:txBody>
      </p:sp>
      <p:sp>
        <p:nvSpPr>
          <p:cNvPr id="26" name="Callout: Bent Line with Border and Accent Bar 25">
            <a:extLst>
              <a:ext uri="{FF2B5EF4-FFF2-40B4-BE49-F238E27FC236}">
                <a16:creationId xmlns:a16="http://schemas.microsoft.com/office/drawing/2014/main" id="{19F92435-B7C5-4429-846F-68CBECAC85B5}"/>
              </a:ext>
            </a:extLst>
          </p:cNvPr>
          <p:cNvSpPr/>
          <p:nvPr/>
        </p:nvSpPr>
        <p:spPr>
          <a:xfrm>
            <a:off x="5684490" y="5560584"/>
            <a:ext cx="5720110" cy="420927"/>
          </a:xfrm>
          <a:prstGeom prst="accentBorderCallout2">
            <a:avLst>
              <a:gd name="adj1" fmla="val 63076"/>
              <a:gd name="adj2" fmla="val -2991"/>
              <a:gd name="adj3" fmla="val 64785"/>
              <a:gd name="adj4" fmla="val -9362"/>
              <a:gd name="adj5" fmla="val -267633"/>
              <a:gd name="adj6" fmla="val -21566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Duration: 2015-2017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8B2A278-D6BF-4B35-9F05-49539B6F48CD}"/>
              </a:ext>
            </a:extLst>
          </p:cNvPr>
          <p:cNvSpPr/>
          <p:nvPr/>
        </p:nvSpPr>
        <p:spPr>
          <a:xfrm>
            <a:off x="4334422" y="1704340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35DBB17-9D56-4745-A54F-7C15AC649E23}"/>
              </a:ext>
            </a:extLst>
          </p:cNvPr>
          <p:cNvSpPr/>
          <p:nvPr/>
        </p:nvSpPr>
        <p:spPr>
          <a:xfrm>
            <a:off x="4334422" y="4261953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646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2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7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 animBg="1"/>
      <p:bldP spid="16" grpId="0" animBg="1"/>
      <p:bldP spid="17" grpId="0" animBg="1"/>
      <p:bldP spid="23" grpId="0" animBg="1"/>
      <p:bldP spid="24" grpId="0" animBg="1"/>
      <p:bldP spid="25" grpId="0" animBg="1"/>
      <p:bldP spid="26" grpId="0" animBg="1"/>
      <p:bldP spid="34" grpId="0" animBg="1"/>
      <p:bldP spid="3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AE6E3AB-9B91-4951-BE98-5009E7F139CF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28" name="Arrow: Left 27">
              <a:extLst>
                <a:ext uri="{FF2B5EF4-FFF2-40B4-BE49-F238E27FC236}">
                  <a16:creationId xmlns:a16="http://schemas.microsoft.com/office/drawing/2014/main" id="{A0DAC69B-B2E7-4190-8549-B65FE4453AD3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Action Button: Blank 2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74485973-EFDB-47A7-911F-0CF1D62854FF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F854C2-2268-478F-89BC-D62001265AC1}"/>
              </a:ext>
            </a:extLst>
          </p:cNvPr>
          <p:cNvSpPr/>
          <p:nvPr/>
        </p:nvSpPr>
        <p:spPr>
          <a:xfrm>
            <a:off x="1731368" y="187437"/>
            <a:ext cx="2840632" cy="778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B050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238303D-EDDC-422D-9245-DCA6D3AAADDC}"/>
              </a:ext>
            </a:extLst>
          </p:cNvPr>
          <p:cNvCxnSpPr>
            <a:cxnSpLocks/>
            <a:stCxn id="10" idx="1"/>
            <a:endCxn id="32" idx="1"/>
          </p:cNvCxnSpPr>
          <p:nvPr/>
        </p:nvCxnSpPr>
        <p:spPr>
          <a:xfrm>
            <a:off x="1090158" y="570895"/>
            <a:ext cx="641210" cy="5635"/>
          </a:xfrm>
          <a:prstGeom prst="straightConnector1">
            <a:avLst/>
          </a:prstGeom>
          <a:ln w="15875">
            <a:solidFill>
              <a:srgbClr val="00B05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lock Arc 9">
            <a:extLst>
              <a:ext uri="{FF2B5EF4-FFF2-40B4-BE49-F238E27FC236}">
                <a16:creationId xmlns:a16="http://schemas.microsoft.com/office/drawing/2014/main" id="{D226E902-EE17-4E6F-B98E-E971DCC467A3}"/>
              </a:ext>
            </a:extLst>
          </p:cNvPr>
          <p:cNvSpPr/>
          <p:nvPr/>
        </p:nvSpPr>
        <p:spPr>
          <a:xfrm>
            <a:off x="-1662752" y="82815"/>
            <a:ext cx="4572000" cy="4572000"/>
          </a:xfrm>
          <a:prstGeom prst="blockArc">
            <a:avLst>
              <a:gd name="adj1" fmla="val 15340384"/>
              <a:gd name="adj2" fmla="val 17073470"/>
              <a:gd name="adj3" fmla="val 18742"/>
            </a:avLst>
          </a:prstGeom>
          <a:solidFill>
            <a:schemeClr val="bg1">
              <a:alpha val="56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Graphic 10" descr="Lightbulb and gear with solid fill">
            <a:extLst>
              <a:ext uri="{FF2B5EF4-FFF2-40B4-BE49-F238E27FC236}">
                <a16:creationId xmlns:a16="http://schemas.microsoft.com/office/drawing/2014/main" id="{5BF1A828-0B8D-4E57-AEA2-070C9ED30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435" y="96463"/>
            <a:ext cx="809625" cy="8096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465B9B-F07E-4AC5-AB97-1D34BB0E9EA3}"/>
              </a:ext>
            </a:extLst>
          </p:cNvPr>
          <p:cNvSpPr txBox="1"/>
          <p:nvPr/>
        </p:nvSpPr>
        <p:spPr>
          <a:xfrm>
            <a:off x="1771199" y="370840"/>
            <a:ext cx="265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Skills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allout: Bent Line with Border and Accent Bar 16">
            <a:extLst>
              <a:ext uri="{FF2B5EF4-FFF2-40B4-BE49-F238E27FC236}">
                <a16:creationId xmlns:a16="http://schemas.microsoft.com/office/drawing/2014/main" id="{E70FD52D-358D-442E-B8C9-0C65862A3390}"/>
              </a:ext>
            </a:extLst>
          </p:cNvPr>
          <p:cNvSpPr/>
          <p:nvPr/>
        </p:nvSpPr>
        <p:spPr>
          <a:xfrm>
            <a:off x="2670655" y="1552658"/>
            <a:ext cx="1769780" cy="590163"/>
          </a:xfrm>
          <a:prstGeom prst="accentBorderCallout2">
            <a:avLst>
              <a:gd name="adj1" fmla="val 66093"/>
              <a:gd name="adj2" fmla="val -9652"/>
              <a:gd name="adj3" fmla="val 48878"/>
              <a:gd name="adj4" fmla="val -22727"/>
              <a:gd name="adj5" fmla="val -88248"/>
              <a:gd name="adj6" fmla="val -3099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Programming Languages</a:t>
            </a:r>
          </a:p>
        </p:txBody>
      </p:sp>
      <p:sp>
        <p:nvSpPr>
          <p:cNvPr id="18" name="Callout: Bent Line with Border and Accent Bar 17">
            <a:extLst>
              <a:ext uri="{FF2B5EF4-FFF2-40B4-BE49-F238E27FC236}">
                <a16:creationId xmlns:a16="http://schemas.microsoft.com/office/drawing/2014/main" id="{FF65D813-82F0-4F4B-9535-65FEBCCCEBA6}"/>
              </a:ext>
            </a:extLst>
          </p:cNvPr>
          <p:cNvSpPr/>
          <p:nvPr/>
        </p:nvSpPr>
        <p:spPr>
          <a:xfrm>
            <a:off x="2671603" y="2987758"/>
            <a:ext cx="1769780" cy="590163"/>
          </a:xfrm>
          <a:prstGeom prst="accentBorderCallout2">
            <a:avLst>
              <a:gd name="adj1" fmla="val 66093"/>
              <a:gd name="adj2" fmla="val -9652"/>
              <a:gd name="adj3" fmla="val 66093"/>
              <a:gd name="adj4" fmla="val -16985"/>
              <a:gd name="adj5" fmla="val -320658"/>
              <a:gd name="adj6" fmla="val -32429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Applied Software</a:t>
            </a:r>
          </a:p>
        </p:txBody>
      </p:sp>
      <p:sp>
        <p:nvSpPr>
          <p:cNvPr id="19" name="Callout: Bent Line with Border and Accent Bar 18">
            <a:extLst>
              <a:ext uri="{FF2B5EF4-FFF2-40B4-BE49-F238E27FC236}">
                <a16:creationId xmlns:a16="http://schemas.microsoft.com/office/drawing/2014/main" id="{0B6C23FE-B1EE-4903-9476-390846A1A6C4}"/>
              </a:ext>
            </a:extLst>
          </p:cNvPr>
          <p:cNvSpPr/>
          <p:nvPr/>
        </p:nvSpPr>
        <p:spPr>
          <a:xfrm>
            <a:off x="2652400" y="4607387"/>
            <a:ext cx="1769780" cy="590163"/>
          </a:xfrm>
          <a:prstGeom prst="accentBorderCallout2">
            <a:avLst>
              <a:gd name="adj1" fmla="val 66093"/>
              <a:gd name="adj2" fmla="val -9652"/>
              <a:gd name="adj3" fmla="val 57485"/>
              <a:gd name="adj4" fmla="val -28467"/>
              <a:gd name="adj5" fmla="val -600411"/>
              <a:gd name="adj6" fmla="val -3099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Managerial skills</a:t>
            </a:r>
          </a:p>
        </p:txBody>
      </p:sp>
      <p:sp>
        <p:nvSpPr>
          <p:cNvPr id="20" name="Callout: Bent Line with Border and Accent Bar 19">
            <a:extLst>
              <a:ext uri="{FF2B5EF4-FFF2-40B4-BE49-F238E27FC236}">
                <a16:creationId xmlns:a16="http://schemas.microsoft.com/office/drawing/2014/main" id="{4BB7193E-BB6D-49A4-BDA8-25FD9417498E}"/>
              </a:ext>
            </a:extLst>
          </p:cNvPr>
          <p:cNvSpPr/>
          <p:nvPr/>
        </p:nvSpPr>
        <p:spPr>
          <a:xfrm>
            <a:off x="5275308" y="670541"/>
            <a:ext cx="6031804" cy="590163"/>
          </a:xfrm>
          <a:prstGeom prst="accentBorderCallout2">
            <a:avLst>
              <a:gd name="adj1" fmla="val 72549"/>
              <a:gd name="adj2" fmla="val -1695"/>
              <a:gd name="adj3" fmla="val 74701"/>
              <a:gd name="adj4" fmla="val -7449"/>
              <a:gd name="adj5" fmla="val 197961"/>
              <a:gd name="adj6" fmla="val -13810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R - Python – MATLAB - C++ (elementary) - HTML (elementary)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CSS (elementary)  </a:t>
            </a:r>
          </a:p>
        </p:txBody>
      </p:sp>
      <p:sp>
        <p:nvSpPr>
          <p:cNvPr id="21" name="Callout: Bent Line with Border and Accent Bar 20">
            <a:extLst>
              <a:ext uri="{FF2B5EF4-FFF2-40B4-BE49-F238E27FC236}">
                <a16:creationId xmlns:a16="http://schemas.microsoft.com/office/drawing/2014/main" id="{55A99A6B-5523-421D-9432-DE269DAE58AD}"/>
              </a:ext>
            </a:extLst>
          </p:cNvPr>
          <p:cNvSpPr/>
          <p:nvPr/>
        </p:nvSpPr>
        <p:spPr>
          <a:xfrm>
            <a:off x="5275308" y="2142821"/>
            <a:ext cx="6031804" cy="590163"/>
          </a:xfrm>
          <a:prstGeom prst="accentBorderCallout2">
            <a:avLst>
              <a:gd name="adj1" fmla="val 72549"/>
              <a:gd name="adj2" fmla="val -1695"/>
              <a:gd name="adj3" fmla="val 74701"/>
              <a:gd name="adj4" fmla="val -7449"/>
              <a:gd name="adj5" fmla="val 197961"/>
              <a:gd name="adj6" fmla="val -13810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KEEL - SPSS Modeler – SPSS – RapidMiner – Orange - Weka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6DD7E35-D5FD-4E7F-A2B7-7423A011D5DB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9F85E69-C313-4D7B-8DB5-D4CC8F603E05}"/>
              </a:ext>
            </a:extLst>
          </p:cNvPr>
          <p:cNvSpPr/>
          <p:nvPr/>
        </p:nvSpPr>
        <p:spPr>
          <a:xfrm>
            <a:off x="4324535" y="1673400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E6909A9-36E4-40C4-9919-92C8E7190482}"/>
              </a:ext>
            </a:extLst>
          </p:cNvPr>
          <p:cNvSpPr/>
          <p:nvPr/>
        </p:nvSpPr>
        <p:spPr>
          <a:xfrm>
            <a:off x="4324535" y="3121899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allout: Bent Line with Border and Accent Bar 24">
            <a:extLst>
              <a:ext uri="{FF2B5EF4-FFF2-40B4-BE49-F238E27FC236}">
                <a16:creationId xmlns:a16="http://schemas.microsoft.com/office/drawing/2014/main" id="{F3C7AAE3-6BC7-45A9-B4F9-869C568C282D}"/>
              </a:ext>
            </a:extLst>
          </p:cNvPr>
          <p:cNvSpPr/>
          <p:nvPr/>
        </p:nvSpPr>
        <p:spPr>
          <a:xfrm>
            <a:off x="5275308" y="3694559"/>
            <a:ext cx="6031804" cy="912828"/>
          </a:xfrm>
          <a:prstGeom prst="accentBorderCallout2">
            <a:avLst>
              <a:gd name="adj1" fmla="val 54462"/>
              <a:gd name="adj2" fmla="val -1906"/>
              <a:gd name="adj3" fmla="val 55223"/>
              <a:gd name="adj4" fmla="val -7449"/>
              <a:gd name="adj5" fmla="val 120050"/>
              <a:gd name="adj6" fmla="val -121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00B05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Leadership – Customer management – supply management – Marketing – Financial management - Planning – Communication 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3448141-7F9D-4DAC-B9ED-7769CB39F2B2}"/>
              </a:ext>
            </a:extLst>
          </p:cNvPr>
          <p:cNvSpPr/>
          <p:nvPr/>
        </p:nvSpPr>
        <p:spPr>
          <a:xfrm>
            <a:off x="4328530" y="4717048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76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D4189F0A-02F5-48AE-BAD3-8E36FB071B6E}"/>
              </a:ext>
            </a:extLst>
          </p:cNvPr>
          <p:cNvGrpSpPr/>
          <p:nvPr/>
        </p:nvGrpSpPr>
        <p:grpSpPr>
          <a:xfrm>
            <a:off x="168339" y="6091120"/>
            <a:ext cx="1434905" cy="670417"/>
            <a:chOff x="168339" y="6091120"/>
            <a:chExt cx="1434905" cy="670417"/>
          </a:xfrm>
        </p:grpSpPr>
        <p:sp>
          <p:nvSpPr>
            <p:cNvPr id="28" name="Arrow: Left 27">
              <a:extLst>
                <a:ext uri="{FF2B5EF4-FFF2-40B4-BE49-F238E27FC236}">
                  <a16:creationId xmlns:a16="http://schemas.microsoft.com/office/drawing/2014/main" id="{545EDF24-27E4-4A9C-993E-AC1A61C812F8}"/>
                </a:ext>
              </a:extLst>
            </p:cNvPr>
            <p:cNvSpPr/>
            <p:nvPr/>
          </p:nvSpPr>
          <p:spPr>
            <a:xfrm>
              <a:off x="210070" y="6091120"/>
              <a:ext cx="1351444" cy="670417"/>
            </a:xfrm>
            <a:prstGeom prst="leftArrow">
              <a:avLst>
                <a:gd name="adj1" fmla="val 59188"/>
                <a:gd name="adj2" fmla="val 50000"/>
              </a:avLst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Back</a:t>
              </a:r>
              <a:endPara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Action Button: Blank 28">
              <a:hlinkClick r:id="" action="ppaction://hlinkshowjump?jump=firstslide" highlightClick="1"/>
              <a:extLst>
                <a:ext uri="{FF2B5EF4-FFF2-40B4-BE49-F238E27FC236}">
                  <a16:creationId xmlns:a16="http://schemas.microsoft.com/office/drawing/2014/main" id="{7F02F5AA-8229-42FE-84C4-3AC04F11F827}"/>
                </a:ext>
              </a:extLst>
            </p:cNvPr>
            <p:cNvSpPr/>
            <p:nvPr/>
          </p:nvSpPr>
          <p:spPr>
            <a:xfrm>
              <a:off x="168339" y="6100038"/>
              <a:ext cx="1434905" cy="652580"/>
            </a:xfrm>
            <a:prstGeom prst="actionButtonBlank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4C28CC2-4EBB-493E-BE7B-BBC167924D13}"/>
              </a:ext>
            </a:extLst>
          </p:cNvPr>
          <p:cNvSpPr/>
          <p:nvPr/>
        </p:nvSpPr>
        <p:spPr>
          <a:xfrm>
            <a:off x="1731368" y="187437"/>
            <a:ext cx="2840632" cy="778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FF0000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20900"/>
                      <a:gd name="connsiteY0" fmla="*/ 129700 h 778186"/>
                      <a:gd name="connsiteX1" fmla="*/ 129700 w 2120900"/>
                      <a:gd name="connsiteY1" fmla="*/ 0 h 778186"/>
                      <a:gd name="connsiteX2" fmla="*/ 613690 w 2120900"/>
                      <a:gd name="connsiteY2" fmla="*/ 0 h 778186"/>
                      <a:gd name="connsiteX3" fmla="*/ 1041835 w 2120900"/>
                      <a:gd name="connsiteY3" fmla="*/ 0 h 778186"/>
                      <a:gd name="connsiteX4" fmla="*/ 1544440 w 2120900"/>
                      <a:gd name="connsiteY4" fmla="*/ 0 h 778186"/>
                      <a:gd name="connsiteX5" fmla="*/ 1991200 w 2120900"/>
                      <a:gd name="connsiteY5" fmla="*/ 0 h 778186"/>
                      <a:gd name="connsiteX6" fmla="*/ 2120900 w 2120900"/>
                      <a:gd name="connsiteY6" fmla="*/ 129700 h 778186"/>
                      <a:gd name="connsiteX7" fmla="*/ 2120900 w 2120900"/>
                      <a:gd name="connsiteY7" fmla="*/ 648486 h 778186"/>
                      <a:gd name="connsiteX8" fmla="*/ 1991200 w 2120900"/>
                      <a:gd name="connsiteY8" fmla="*/ 778186 h 778186"/>
                      <a:gd name="connsiteX9" fmla="*/ 1488595 w 2120900"/>
                      <a:gd name="connsiteY9" fmla="*/ 778186 h 778186"/>
                      <a:gd name="connsiteX10" fmla="*/ 1004605 w 2120900"/>
                      <a:gd name="connsiteY10" fmla="*/ 778186 h 778186"/>
                      <a:gd name="connsiteX11" fmla="*/ 576460 w 2120900"/>
                      <a:gd name="connsiteY11" fmla="*/ 778186 h 778186"/>
                      <a:gd name="connsiteX12" fmla="*/ 129700 w 2120900"/>
                      <a:gd name="connsiteY12" fmla="*/ 778186 h 778186"/>
                      <a:gd name="connsiteX13" fmla="*/ 0 w 2120900"/>
                      <a:gd name="connsiteY13" fmla="*/ 648486 h 778186"/>
                      <a:gd name="connsiteX14" fmla="*/ 0 w 2120900"/>
                      <a:gd name="connsiteY14" fmla="*/ 129700 h 778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120900" h="778186" fill="none" extrusionOk="0">
                        <a:moveTo>
                          <a:pt x="0" y="129700"/>
                        </a:moveTo>
                        <a:cubicBezTo>
                          <a:pt x="-8718" y="40297"/>
                          <a:pt x="58529" y="-6228"/>
                          <a:pt x="129700" y="0"/>
                        </a:cubicBezTo>
                        <a:cubicBezTo>
                          <a:pt x="343504" y="-37801"/>
                          <a:pt x="492893" y="7061"/>
                          <a:pt x="613690" y="0"/>
                        </a:cubicBezTo>
                        <a:cubicBezTo>
                          <a:pt x="734487" y="-7061"/>
                          <a:pt x="939416" y="49306"/>
                          <a:pt x="1041835" y="0"/>
                        </a:cubicBezTo>
                        <a:cubicBezTo>
                          <a:pt x="1144254" y="-49306"/>
                          <a:pt x="1428181" y="21438"/>
                          <a:pt x="1544440" y="0"/>
                        </a:cubicBezTo>
                        <a:cubicBezTo>
                          <a:pt x="1660699" y="-21438"/>
                          <a:pt x="1857739" y="2857"/>
                          <a:pt x="1991200" y="0"/>
                        </a:cubicBezTo>
                        <a:cubicBezTo>
                          <a:pt x="2067776" y="9791"/>
                          <a:pt x="2109762" y="63943"/>
                          <a:pt x="2120900" y="129700"/>
                        </a:cubicBezTo>
                        <a:cubicBezTo>
                          <a:pt x="2130881" y="280891"/>
                          <a:pt x="2074233" y="406498"/>
                          <a:pt x="2120900" y="648486"/>
                        </a:cubicBezTo>
                        <a:cubicBezTo>
                          <a:pt x="2125486" y="706013"/>
                          <a:pt x="2067429" y="783158"/>
                          <a:pt x="1991200" y="778186"/>
                        </a:cubicBezTo>
                        <a:cubicBezTo>
                          <a:pt x="1772374" y="828901"/>
                          <a:pt x="1644309" y="745578"/>
                          <a:pt x="1488595" y="778186"/>
                        </a:cubicBezTo>
                        <a:cubicBezTo>
                          <a:pt x="1332882" y="810794"/>
                          <a:pt x="1175534" y="777178"/>
                          <a:pt x="1004605" y="778186"/>
                        </a:cubicBezTo>
                        <a:cubicBezTo>
                          <a:pt x="833676" y="779194"/>
                          <a:pt x="728244" y="750507"/>
                          <a:pt x="576460" y="778186"/>
                        </a:cubicBezTo>
                        <a:cubicBezTo>
                          <a:pt x="424676" y="805865"/>
                          <a:pt x="348336" y="761673"/>
                          <a:pt x="129700" y="778186"/>
                        </a:cubicBezTo>
                        <a:cubicBezTo>
                          <a:pt x="49608" y="786751"/>
                          <a:pt x="-641" y="721489"/>
                          <a:pt x="0" y="648486"/>
                        </a:cubicBezTo>
                        <a:cubicBezTo>
                          <a:pt x="-4541" y="473055"/>
                          <a:pt x="45194" y="385544"/>
                          <a:pt x="0" y="129700"/>
                        </a:cubicBezTo>
                        <a:close/>
                      </a:path>
                      <a:path w="2120900" h="778186" stroke="0" extrusionOk="0">
                        <a:moveTo>
                          <a:pt x="0" y="129700"/>
                        </a:moveTo>
                        <a:cubicBezTo>
                          <a:pt x="-3254" y="56062"/>
                          <a:pt x="50415" y="2873"/>
                          <a:pt x="129700" y="0"/>
                        </a:cubicBezTo>
                        <a:cubicBezTo>
                          <a:pt x="342791" y="-46764"/>
                          <a:pt x="414929" y="22365"/>
                          <a:pt x="632305" y="0"/>
                        </a:cubicBezTo>
                        <a:cubicBezTo>
                          <a:pt x="849681" y="-22365"/>
                          <a:pt x="861536" y="30553"/>
                          <a:pt x="1079065" y="0"/>
                        </a:cubicBezTo>
                        <a:cubicBezTo>
                          <a:pt x="1296594" y="-30553"/>
                          <a:pt x="1322057" y="19903"/>
                          <a:pt x="1507210" y="0"/>
                        </a:cubicBezTo>
                        <a:cubicBezTo>
                          <a:pt x="1692363" y="-19903"/>
                          <a:pt x="1812302" y="34644"/>
                          <a:pt x="1991200" y="0"/>
                        </a:cubicBezTo>
                        <a:cubicBezTo>
                          <a:pt x="2064703" y="-3852"/>
                          <a:pt x="2102015" y="55177"/>
                          <a:pt x="2120900" y="129700"/>
                        </a:cubicBezTo>
                        <a:cubicBezTo>
                          <a:pt x="2122266" y="380946"/>
                          <a:pt x="2073088" y="470129"/>
                          <a:pt x="2120900" y="648486"/>
                        </a:cubicBezTo>
                        <a:cubicBezTo>
                          <a:pt x="2115751" y="728635"/>
                          <a:pt x="2055887" y="770132"/>
                          <a:pt x="1991200" y="778186"/>
                        </a:cubicBezTo>
                        <a:cubicBezTo>
                          <a:pt x="1841178" y="817986"/>
                          <a:pt x="1727580" y="741701"/>
                          <a:pt x="1563055" y="778186"/>
                        </a:cubicBezTo>
                        <a:cubicBezTo>
                          <a:pt x="1398530" y="814671"/>
                          <a:pt x="1269113" y="773132"/>
                          <a:pt x="1097680" y="778186"/>
                        </a:cubicBezTo>
                        <a:cubicBezTo>
                          <a:pt x="926247" y="783240"/>
                          <a:pt x="741160" y="750912"/>
                          <a:pt x="650920" y="778186"/>
                        </a:cubicBezTo>
                        <a:cubicBezTo>
                          <a:pt x="560680" y="805460"/>
                          <a:pt x="306494" y="734294"/>
                          <a:pt x="129700" y="778186"/>
                        </a:cubicBezTo>
                        <a:cubicBezTo>
                          <a:pt x="60347" y="775358"/>
                          <a:pt x="-11529" y="715660"/>
                          <a:pt x="0" y="648486"/>
                        </a:cubicBezTo>
                        <a:cubicBezTo>
                          <a:pt x="-56000" y="396460"/>
                          <a:pt x="51018" y="322957"/>
                          <a:pt x="0" y="12970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3C8B15C-9CA2-4832-89F3-4CE0BD928591}"/>
              </a:ext>
            </a:extLst>
          </p:cNvPr>
          <p:cNvCxnSpPr>
            <a:cxnSpLocks/>
            <a:stCxn id="12" idx="3"/>
            <a:endCxn id="32" idx="1"/>
          </p:cNvCxnSpPr>
          <p:nvPr/>
        </p:nvCxnSpPr>
        <p:spPr>
          <a:xfrm>
            <a:off x="1140125" y="566985"/>
            <a:ext cx="591243" cy="9545"/>
          </a:xfrm>
          <a:prstGeom prst="straightConnector1">
            <a:avLst/>
          </a:prstGeom>
          <a:ln w="15875">
            <a:solidFill>
              <a:srgbClr val="FF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EB4EF958-0992-4432-AF65-AD4D964BBBC2}"/>
              </a:ext>
            </a:extLst>
          </p:cNvPr>
          <p:cNvSpPr/>
          <p:nvPr/>
        </p:nvSpPr>
        <p:spPr>
          <a:xfrm>
            <a:off x="-1649104" y="110111"/>
            <a:ext cx="4572000" cy="4572000"/>
          </a:xfrm>
          <a:prstGeom prst="blockArc">
            <a:avLst>
              <a:gd name="adj1" fmla="val 15314122"/>
              <a:gd name="adj2" fmla="val 17069097"/>
              <a:gd name="adj3" fmla="val 17960"/>
            </a:avLst>
          </a:prstGeom>
          <a:solidFill>
            <a:schemeClr val="bg1">
              <a:alpha val="56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hlinkClick r:id="rId2" action="ppaction://hlinksldjump"/>
            <a:extLst>
              <a:ext uri="{FF2B5EF4-FFF2-40B4-BE49-F238E27FC236}">
                <a16:creationId xmlns:a16="http://schemas.microsoft.com/office/drawing/2014/main" id="{6F2AE349-3E01-4F89-9D0B-F8BD88C104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4548" y1="16568" x2="64548" y2="16568"/>
                        <a14:foregroundMark x1="75585" y1="35503" x2="75585" y2="35503"/>
                        <a14:foregroundMark x1="73244" y1="69822" x2="73244" y2="69822"/>
                        <a14:foregroundMark x1="65552" y1="82840" x2="65552" y2="82840"/>
                        <a14:foregroundMark x1="49833" y1="68047" x2="49833" y2="68047"/>
                        <a14:foregroundMark x1="49833" y1="52071" x2="49833" y2="520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62" y="290265"/>
            <a:ext cx="979163" cy="5534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6E5DA58-F997-4D06-AFE4-702C4C93F8BC}"/>
              </a:ext>
            </a:extLst>
          </p:cNvPr>
          <p:cNvSpPr txBox="1"/>
          <p:nvPr/>
        </p:nvSpPr>
        <p:spPr>
          <a:xfrm>
            <a:off x="1826193" y="332156"/>
            <a:ext cx="2650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interest</a:t>
            </a:r>
          </a:p>
        </p:txBody>
      </p:sp>
      <p:sp>
        <p:nvSpPr>
          <p:cNvPr id="21" name="Callout: Bent Line with Border and Accent Bar 20">
            <a:extLst>
              <a:ext uri="{FF2B5EF4-FFF2-40B4-BE49-F238E27FC236}">
                <a16:creationId xmlns:a16="http://schemas.microsoft.com/office/drawing/2014/main" id="{BB3C8444-6D73-497C-B8A1-BA24495B16EC}"/>
              </a:ext>
            </a:extLst>
          </p:cNvPr>
          <p:cNvSpPr/>
          <p:nvPr/>
        </p:nvSpPr>
        <p:spPr>
          <a:xfrm>
            <a:off x="3978754" y="1679659"/>
            <a:ext cx="2688745" cy="415842"/>
          </a:xfrm>
          <a:prstGeom prst="accentBorderCallout2">
            <a:avLst>
              <a:gd name="adj1" fmla="val 53877"/>
              <a:gd name="adj2" fmla="val -9180"/>
              <a:gd name="adj3" fmla="val 58040"/>
              <a:gd name="adj4" fmla="val -42093"/>
              <a:gd name="adj5" fmla="val -149329"/>
              <a:gd name="adj6" fmla="val -68781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Machine Learning</a:t>
            </a:r>
          </a:p>
        </p:txBody>
      </p:sp>
      <p:sp>
        <p:nvSpPr>
          <p:cNvPr id="34" name="Callout: Bent Line with Border and Accent Bar 33">
            <a:extLst>
              <a:ext uri="{FF2B5EF4-FFF2-40B4-BE49-F238E27FC236}">
                <a16:creationId xmlns:a16="http://schemas.microsoft.com/office/drawing/2014/main" id="{E20F4FBA-DE65-4E5F-89B7-F159FE36AD42}"/>
              </a:ext>
            </a:extLst>
          </p:cNvPr>
          <p:cNvSpPr/>
          <p:nvPr/>
        </p:nvSpPr>
        <p:spPr>
          <a:xfrm>
            <a:off x="3978754" y="2271584"/>
            <a:ext cx="2688745" cy="415842"/>
          </a:xfrm>
          <a:prstGeom prst="accentBorderCallout2">
            <a:avLst>
              <a:gd name="adj1" fmla="val 53877"/>
              <a:gd name="adj2" fmla="val -9180"/>
              <a:gd name="adj3" fmla="val 51932"/>
              <a:gd name="adj4" fmla="val -44927"/>
              <a:gd name="adj5" fmla="val -289815"/>
              <a:gd name="adj6" fmla="val -6925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Data Mining</a:t>
            </a:r>
          </a:p>
        </p:txBody>
      </p:sp>
      <p:sp>
        <p:nvSpPr>
          <p:cNvPr id="35" name="Callout: Bent Line with Border and Accent Bar 34">
            <a:extLst>
              <a:ext uri="{FF2B5EF4-FFF2-40B4-BE49-F238E27FC236}">
                <a16:creationId xmlns:a16="http://schemas.microsoft.com/office/drawing/2014/main" id="{71D55701-A219-4F11-92F0-2F24C32E3F88}"/>
              </a:ext>
            </a:extLst>
          </p:cNvPr>
          <p:cNvSpPr/>
          <p:nvPr/>
        </p:nvSpPr>
        <p:spPr>
          <a:xfrm>
            <a:off x="3978753" y="2863509"/>
            <a:ext cx="2688745" cy="415842"/>
          </a:xfrm>
          <a:prstGeom prst="accentBorderCallout2">
            <a:avLst>
              <a:gd name="adj1" fmla="val 53877"/>
              <a:gd name="adj2" fmla="val -9180"/>
              <a:gd name="adj3" fmla="val 54986"/>
              <a:gd name="adj4" fmla="val -46816"/>
              <a:gd name="adj5" fmla="val -439463"/>
              <a:gd name="adj6" fmla="val -6925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Artificial Intelligence</a:t>
            </a:r>
          </a:p>
        </p:txBody>
      </p:sp>
      <p:sp>
        <p:nvSpPr>
          <p:cNvPr id="36" name="Callout: Bent Line with Border and Accent Bar 35">
            <a:extLst>
              <a:ext uri="{FF2B5EF4-FFF2-40B4-BE49-F238E27FC236}">
                <a16:creationId xmlns:a16="http://schemas.microsoft.com/office/drawing/2014/main" id="{E7C8913F-637C-4B98-876D-E890C9FEC10A}"/>
              </a:ext>
            </a:extLst>
          </p:cNvPr>
          <p:cNvSpPr/>
          <p:nvPr/>
        </p:nvSpPr>
        <p:spPr>
          <a:xfrm>
            <a:off x="8249076" y="1284821"/>
            <a:ext cx="3793647" cy="415842"/>
          </a:xfrm>
          <a:prstGeom prst="accentBorderCallout2">
            <a:avLst>
              <a:gd name="adj1" fmla="val 63039"/>
              <a:gd name="adj2" fmla="val -6837"/>
              <a:gd name="adj3" fmla="val 67202"/>
              <a:gd name="adj4" fmla="val -21452"/>
              <a:gd name="adj5" fmla="val 146915"/>
              <a:gd name="adj6" fmla="val -42413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Supervised and Unsupervised Learning</a:t>
            </a:r>
          </a:p>
        </p:txBody>
      </p:sp>
      <p:sp>
        <p:nvSpPr>
          <p:cNvPr id="37" name="Callout: Bent Line with Border and Accent Bar 36">
            <a:extLst>
              <a:ext uri="{FF2B5EF4-FFF2-40B4-BE49-F238E27FC236}">
                <a16:creationId xmlns:a16="http://schemas.microsoft.com/office/drawing/2014/main" id="{6B6D0D1F-3319-4EED-BBB0-562621C3908B}"/>
              </a:ext>
            </a:extLst>
          </p:cNvPr>
          <p:cNvSpPr/>
          <p:nvPr/>
        </p:nvSpPr>
        <p:spPr>
          <a:xfrm>
            <a:off x="3978752" y="3455434"/>
            <a:ext cx="2688745" cy="415842"/>
          </a:xfrm>
          <a:prstGeom prst="accentBorderCallout2">
            <a:avLst>
              <a:gd name="adj1" fmla="val 53877"/>
              <a:gd name="adj2" fmla="val -9180"/>
              <a:gd name="adj3" fmla="val 54986"/>
              <a:gd name="adj4" fmla="val -47761"/>
              <a:gd name="adj5" fmla="val -586057"/>
              <a:gd name="adj6" fmla="val -697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Deep Learning</a:t>
            </a:r>
          </a:p>
        </p:txBody>
      </p:sp>
      <p:sp>
        <p:nvSpPr>
          <p:cNvPr id="39" name="Callout: Bent Line with Border and Accent Bar 38">
            <a:extLst>
              <a:ext uri="{FF2B5EF4-FFF2-40B4-BE49-F238E27FC236}">
                <a16:creationId xmlns:a16="http://schemas.microsoft.com/office/drawing/2014/main" id="{BA2B14F8-B1AA-4F9B-BEAC-A020D2D1F118}"/>
              </a:ext>
            </a:extLst>
          </p:cNvPr>
          <p:cNvSpPr/>
          <p:nvPr/>
        </p:nvSpPr>
        <p:spPr>
          <a:xfrm>
            <a:off x="8249076" y="1970574"/>
            <a:ext cx="2688745" cy="415842"/>
          </a:xfrm>
          <a:prstGeom prst="accentBorderCallout2">
            <a:avLst>
              <a:gd name="adj1" fmla="val 53877"/>
              <a:gd name="adj2" fmla="val -9180"/>
              <a:gd name="adj3" fmla="val 54986"/>
              <a:gd name="adj4" fmla="val -26978"/>
              <a:gd name="adj5" fmla="val -11897"/>
              <a:gd name="adj6" fmla="val -59334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Ensemble Learning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9A71EB0-0C2D-472F-A82E-4757007BDE8D}"/>
              </a:ext>
            </a:extLst>
          </p:cNvPr>
          <p:cNvSpPr/>
          <p:nvPr/>
        </p:nvSpPr>
        <p:spPr>
          <a:xfrm>
            <a:off x="1997380" y="876984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3A625D2-EF82-41C5-AA7B-927F1A458FBA}"/>
              </a:ext>
            </a:extLst>
          </p:cNvPr>
          <p:cNvSpPr/>
          <p:nvPr/>
        </p:nvSpPr>
        <p:spPr>
          <a:xfrm>
            <a:off x="6530337" y="1772063"/>
            <a:ext cx="274320" cy="27432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54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2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  <p:bldP spid="34" grpId="0" animBg="1"/>
      <p:bldP spid="35" grpId="0" animBg="1"/>
      <p:bldP spid="36" grpId="0" animBg="1"/>
      <p:bldP spid="37" grpId="0" animBg="1"/>
      <p:bldP spid="39" grpId="0" animBg="1"/>
      <p:bldP spid="4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408</Words>
  <Application>Microsoft Office PowerPoint</Application>
  <PresentationFormat>Widescreen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Agency FB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Kaveh Faraji</dc:creator>
  <cp:lastModifiedBy>Kaveh Faraji</cp:lastModifiedBy>
  <cp:revision>38</cp:revision>
  <dcterms:created xsi:type="dcterms:W3CDTF">2021-09-12T05:19:59Z</dcterms:created>
  <dcterms:modified xsi:type="dcterms:W3CDTF">2021-09-12T13:16:13Z</dcterms:modified>
</cp:coreProperties>
</file>